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9"/>
  </p:notesMasterIdLst>
  <p:handoutMasterIdLst>
    <p:handoutMasterId r:id="rId200"/>
  </p:handoutMasterIdLst>
  <p:sldIdLst>
    <p:sldId id="267" r:id="rId5"/>
    <p:sldId id="357" r:id="rId6"/>
    <p:sldId id="336" r:id="rId7"/>
    <p:sldId id="335" r:id="rId8"/>
    <p:sldId id="542" r:id="rId9"/>
    <p:sldId id="337" r:id="rId10"/>
    <p:sldId id="294" r:id="rId11"/>
    <p:sldId id="354" r:id="rId12"/>
    <p:sldId id="268" r:id="rId13"/>
    <p:sldId id="341" r:id="rId14"/>
    <p:sldId id="343" r:id="rId15"/>
    <p:sldId id="342" r:id="rId16"/>
    <p:sldId id="345" r:id="rId17"/>
    <p:sldId id="492" r:id="rId18"/>
    <p:sldId id="493" r:id="rId19"/>
    <p:sldId id="494" r:id="rId20"/>
    <p:sldId id="344" r:id="rId21"/>
    <p:sldId id="346" r:id="rId22"/>
    <p:sldId id="340" r:id="rId23"/>
    <p:sldId id="338" r:id="rId24"/>
    <p:sldId id="339" r:id="rId25"/>
    <p:sldId id="349" r:id="rId26"/>
    <p:sldId id="350" r:id="rId27"/>
    <p:sldId id="351" r:id="rId28"/>
    <p:sldId id="484" r:id="rId29"/>
    <p:sldId id="534" r:id="rId30"/>
    <p:sldId id="535" r:id="rId31"/>
    <p:sldId id="536" r:id="rId32"/>
    <p:sldId id="537" r:id="rId33"/>
    <p:sldId id="538" r:id="rId34"/>
    <p:sldId id="539" r:id="rId35"/>
    <p:sldId id="540" r:id="rId36"/>
    <p:sldId id="541" r:id="rId37"/>
    <p:sldId id="504" r:id="rId38"/>
    <p:sldId id="505" r:id="rId39"/>
    <p:sldId id="506" r:id="rId40"/>
    <p:sldId id="507" r:id="rId41"/>
    <p:sldId id="508" r:id="rId42"/>
    <p:sldId id="509" r:id="rId43"/>
    <p:sldId id="510" r:id="rId44"/>
    <p:sldId id="511" r:id="rId45"/>
    <p:sldId id="512" r:id="rId46"/>
    <p:sldId id="513" r:id="rId47"/>
    <p:sldId id="514" r:id="rId48"/>
    <p:sldId id="515" r:id="rId49"/>
    <p:sldId id="516"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30" r:id="rId64"/>
    <p:sldId id="531" r:id="rId65"/>
    <p:sldId id="532" r:id="rId66"/>
    <p:sldId id="533" r:id="rId67"/>
    <p:sldId id="363"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95" r:id="rId101"/>
    <p:sldId id="496" r:id="rId102"/>
    <p:sldId id="449" r:id="rId103"/>
    <p:sldId id="450" r:id="rId104"/>
    <p:sldId id="451" r:id="rId105"/>
    <p:sldId id="452"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0" r:id="rId123"/>
    <p:sldId id="471" r:id="rId124"/>
    <p:sldId id="472" r:id="rId125"/>
    <p:sldId id="473" r:id="rId126"/>
    <p:sldId id="474" r:id="rId127"/>
    <p:sldId id="475" r:id="rId128"/>
    <p:sldId id="476" r:id="rId129"/>
    <p:sldId id="477" r:id="rId130"/>
    <p:sldId id="478" r:id="rId131"/>
    <p:sldId id="479" r:id="rId132"/>
    <p:sldId id="480" r:id="rId133"/>
    <p:sldId id="481" r:id="rId134"/>
    <p:sldId id="482" r:id="rId135"/>
    <p:sldId id="483"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380" r:id="rId152"/>
    <p:sldId id="381" r:id="rId153"/>
    <p:sldId id="382" r:id="rId154"/>
    <p:sldId id="383" r:id="rId155"/>
    <p:sldId id="384" r:id="rId156"/>
    <p:sldId id="385" r:id="rId157"/>
    <p:sldId id="386" r:id="rId158"/>
    <p:sldId id="387" r:id="rId159"/>
    <p:sldId id="388" r:id="rId160"/>
    <p:sldId id="389" r:id="rId161"/>
    <p:sldId id="486" r:id="rId162"/>
    <p:sldId id="487" r:id="rId163"/>
    <p:sldId id="488" r:id="rId164"/>
    <p:sldId id="391" r:id="rId165"/>
    <p:sldId id="489" r:id="rId166"/>
    <p:sldId id="490" r:id="rId167"/>
    <p:sldId id="491"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364" r:id="rId193"/>
    <p:sldId id="334" r:id="rId194"/>
    <p:sldId id="358" r:id="rId195"/>
    <p:sldId id="499" r:id="rId196"/>
    <p:sldId id="360" r:id="rId197"/>
    <p:sldId id="262" r:id="rId19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troduction" id="{9480DB1E-B69A-4287-823D-37062BA25012}">
          <p14:sldIdLst>
            <p14:sldId id="267"/>
            <p14:sldId id="357"/>
            <p14:sldId id="336"/>
            <p14:sldId id="335"/>
            <p14:sldId id="542"/>
          </p14:sldIdLst>
        </p14:section>
        <p14:section name="2 Overview of the Project" id="{BB393142-1C92-4CF0-B842-2B81AFD1D3F2}">
          <p14:sldIdLst>
            <p14:sldId id="337"/>
            <p14:sldId id="294"/>
            <p14:sldId id="354"/>
            <p14:sldId id="268"/>
            <p14:sldId id="341"/>
            <p14:sldId id="343"/>
            <p14:sldId id="342"/>
            <p14:sldId id="345"/>
            <p14:sldId id="492"/>
            <p14:sldId id="493"/>
            <p14:sldId id="494"/>
            <p14:sldId id="344"/>
            <p14:sldId id="346"/>
            <p14:sldId id="340"/>
            <p14:sldId id="338"/>
            <p14:sldId id="339"/>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363"/>
          </p14:sldIdLst>
        </p14:section>
        <p14:section name="3 Work Packages" id="{23F75B66-90E4-49DF-9BCD-F6BD9A8FAE94}">
          <p14:sldIdLst>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95"/>
            <p14:sldId id="496"/>
            <p14:sldId id="449"/>
            <p14:sldId id="450"/>
            <p14:sldId id="451"/>
            <p14:sldId id="452"/>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365"/>
          </p14:sldIdLst>
        </p14:section>
        <p14:section name="4 Industrial Use Cases" id="{12B99509-AAD5-4678-8472-C502727544C3}">
          <p14:sldIdLst>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86"/>
            <p14:sldId id="487"/>
            <p14:sldId id="488"/>
            <p14:sldId id="391"/>
            <p14:sldId id="489"/>
            <p14:sldId id="490"/>
            <p14:sldId id="491"/>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69" autoAdjust="0"/>
  </p:normalViewPr>
  <p:slideViewPr>
    <p:cSldViewPr>
      <p:cViewPr varScale="1">
        <p:scale>
          <a:sx n="110" d="100"/>
          <a:sy n="110" d="100"/>
        </p:scale>
        <p:origin x="1566" y="9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slide" Target="slides/slide192.xml"/><Relationship Id="rId200"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1"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B8D54D4-AA03-4114-8443-539BAF199372}">
      <dgm:prSet phldrT="[Text]"/>
      <dgm:spPr>
        <a:ln>
          <a:prstDash val="dash"/>
        </a:ln>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[M16]</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7"/>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7"/>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2" presStyleCnt="7"/>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3" presStyleCnt="7"/>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4" presStyleCnt="7"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5" presStyleCnt="7"/>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6" presStyleCnt="7"/>
      <dgm:spPr/>
      <dgm:t>
        <a:bodyPr/>
        <a:lstStyle/>
        <a:p>
          <a:endParaRPr lang="en-US"/>
        </a:p>
      </dgm:t>
    </dgm:pt>
  </dgm:ptLst>
  <dgm:cxnLst>
    <dgm:cxn modelId="{A8827193-7EFE-4AE4-9392-6CB9C68F2C5E}" srcId="{B5CCD443-B867-486D-A80B-A038E815DA2F}" destId="{0DEF2101-42C3-4149-B9E4-20F7C07E9C01}" srcOrd="4" destOrd="0" parTransId="{A5D5F1E8-C76D-423C-AB4B-C521B225A5BF}" sibTransId="{5B0634F5-A821-4B04-A3F9-88131CBEEDC4}"/>
    <dgm:cxn modelId="{047B8036-4BE4-414C-892C-F39333DD0A99}" type="presOf" srcId="{E3C7E94A-39EB-42F5-B632-4F81A18996DE}" destId="{410AC209-7CBD-4F6F-BE35-9EF9EC5E9108}" srcOrd="0" destOrd="0" presId="urn:microsoft.com/office/officeart/2005/8/layout/process4"/>
    <dgm:cxn modelId="{E5FA803F-BFC7-416D-8A32-591BD7D2C58E}" srcId="{B5CCD443-B867-486D-A80B-A038E815DA2F}" destId="{CB55FDD5-0894-4661-8228-0800B17FA6A4}" srcOrd="5" destOrd="0" parTransId="{D6D395C4-F987-4F0D-9063-C19F2B839B5B}" sibTransId="{07FF549E-9776-40D6-96E3-A23E6471B465}"/>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A24F4F4F-C3E5-4E06-8C0E-0DFB3AE765FA}" type="presOf" srcId="{9B8D54D4-AA03-4114-8443-539BAF199372}" destId="{AB258170-731F-45E5-BB1E-AEB7C2FA9AC8}" srcOrd="0" destOrd="0" presId="urn:microsoft.com/office/officeart/2005/8/layout/process4"/>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B028F505-0192-4477-8EEC-EA91D782E8AF}" type="presOf" srcId="{CB55FDD5-0894-4661-8228-0800B17FA6A4}" destId="{0532ECD2-1896-48FB-A9B4-7B22262BF3AA}"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6" destOrd="0" parTransId="{65D14CBB-21E4-4F65-9755-4C57D38B56E3}" sibTransId="{6A037751-B154-4DF7-97C1-8C5BA8328897}"/>
    <dgm:cxn modelId="{2F1E1781-6F87-453B-B9CB-52C800177BD9}" srcId="{B5CCD443-B867-486D-A80B-A038E815DA2F}" destId="{E3C7E94A-39EB-42F5-B632-4F81A18996DE}" srcOrd="3" destOrd="0" parTransId="{57C8709D-A768-4ED3-8E36-D52FD4AA99E9}" sibTransId="{17E10E45-3D60-4F81-9ED9-66732EA0756B}"/>
    <dgm:cxn modelId="{49D5D848-F3D4-4280-9996-B6120C3D04EF}" type="presParOf" srcId="{C132CC66-7709-49D4-ACAE-B53FD4D62D5F}" destId="{8052FC2B-1325-4E1C-B15F-6741598078B0}" srcOrd="0" destOrd="0" presId="urn:microsoft.com/office/officeart/2005/8/layout/process4"/>
    <dgm:cxn modelId="{C269DC21-CB94-4CF6-8984-69158CF5BB1E}" type="presParOf" srcId="{8052FC2B-1325-4E1C-B15F-6741598078B0}" destId="{AB258170-731F-45E5-BB1E-AEB7C2FA9AC8}" srcOrd="0" destOrd="0" presId="urn:microsoft.com/office/officeart/2005/8/layout/process4"/>
    <dgm:cxn modelId="{0BDA043B-F65B-4461-BD1E-17E8449F75A6}" type="presParOf" srcId="{C132CC66-7709-49D4-ACAE-B53FD4D62D5F}" destId="{A7F84216-6CDA-45A0-A1ED-4B35A894CB69}" srcOrd="1" destOrd="0" presId="urn:microsoft.com/office/officeart/2005/8/layout/process4"/>
    <dgm:cxn modelId="{A4A32FDF-49AC-45AB-BAC7-F596EE06400C}" type="presParOf" srcId="{C132CC66-7709-49D4-ACAE-B53FD4D62D5F}" destId="{CDC2B3E9-39A2-4B7D-BBD9-7AD079133E62}" srcOrd="2" destOrd="0" presId="urn:microsoft.com/office/officeart/2005/8/layout/process4"/>
    <dgm:cxn modelId="{F1197E5D-5025-490C-A3A0-7FF96D41E47A}" type="presParOf" srcId="{CDC2B3E9-39A2-4B7D-BBD9-7AD079133E62}" destId="{0532ECD2-1896-48FB-A9B4-7B22262BF3AA}" srcOrd="0" destOrd="0" presId="urn:microsoft.com/office/officeart/2005/8/layout/process4"/>
    <dgm:cxn modelId="{A5DC7979-4E07-4F4D-9EA3-CBACD0F4958A}" type="presParOf" srcId="{C132CC66-7709-49D4-ACAE-B53FD4D62D5F}" destId="{2515F569-66D5-494F-9E30-9A63E375D2C0}" srcOrd="3" destOrd="0" presId="urn:microsoft.com/office/officeart/2005/8/layout/process4"/>
    <dgm:cxn modelId="{C0AFA8E2-7C63-4E15-8FFF-85FBBFBF20BA}" type="presParOf" srcId="{C132CC66-7709-49D4-ACAE-B53FD4D62D5F}" destId="{A33B724A-4D09-49ED-8A97-742714F3506C}" srcOrd="4"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5" destOrd="0" presId="urn:microsoft.com/office/officeart/2005/8/layout/process4"/>
    <dgm:cxn modelId="{BECD3EFC-2E20-4E52-A013-7115453F6FCA}" type="presParOf" srcId="{C132CC66-7709-49D4-ACAE-B53FD4D62D5F}" destId="{433B68B7-1152-469A-A58B-1B5C8A4DF199}" srcOrd="6"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7" destOrd="0" presId="urn:microsoft.com/office/officeart/2005/8/layout/process4"/>
    <dgm:cxn modelId="{FB8F446B-23FE-4CAD-9504-A8DFBD4EBCD1}" type="presParOf" srcId="{C132CC66-7709-49D4-ACAE-B53FD4D62D5F}" destId="{A763BA58-DB0A-4C25-9060-532BFC7DBD6F}" srcOrd="8"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9" destOrd="0" presId="urn:microsoft.com/office/officeart/2005/8/layout/process4"/>
    <dgm:cxn modelId="{4FBA6FB9-C294-4630-88F2-A134219CD7EC}" type="presParOf" srcId="{C132CC66-7709-49D4-ACAE-B53FD4D62D5F}" destId="{13C4E310-2AF5-4B62-BF52-0DB95CD91583}" srcOrd="10"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11" destOrd="0" presId="urn:microsoft.com/office/officeart/2005/8/layout/process4"/>
    <dgm:cxn modelId="{97CB944C-E70E-486F-ABB4-EB2B1102BF0E}" type="presParOf" srcId="{C132CC66-7709-49D4-ACAE-B53FD4D62D5F}" destId="{75F3A41C-4C45-4BFD-B5FA-4B766AD11073}" srcOrd="12"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18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1400" dirty="0" err="1" smtClean="0"/>
            <a:t>Github</a:t>
          </a:r>
          <a:r>
            <a:rPr lang="en-US" sz="14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1400" dirty="0" err="1" smtClean="0"/>
            <a:t>Checkstyle</a:t>
          </a:r>
          <a:r>
            <a:rPr lang="en-US" sz="14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14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000" dirty="0" smtClean="0"/>
            <a:t>Continuous integration</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0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en-US" sz="1600" dirty="0" smtClean="0"/>
            <a:t>Jenkins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16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en-US" sz="1600" dirty="0" smtClean="0"/>
            <a:t>integrate 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16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custScaleY="124564">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custScaleY="119621">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custScaleY="129432">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C66B017E-2EDF-4AAE-B575-B79C7FA174A0}" type="presOf" srcId="{A5DFDE49-6B5B-4DEF-9FFB-72E8D34A0309}" destId="{1826B5D9-5E26-4E5E-B1FA-7CFB1732FCA1}" srcOrd="0" destOrd="0" presId="urn:microsoft.com/office/officeart/2008/layout/VerticalCurvedList"/>
    <dgm:cxn modelId="{8E83D761-C247-4CD9-A082-753D5756C78E}" type="presOf" srcId="{4B212306-897F-4CDD-98E8-D1732F62A619}" destId="{77AD498B-3651-4F75-AE2D-8372E434EFE2}" srcOrd="0" destOrd="2" presId="urn:microsoft.com/office/officeart/2008/layout/VerticalCurvedList"/>
    <dgm:cxn modelId="{769ABD3E-CA6C-46BD-83EE-5703329975D8}" type="presOf" srcId="{3A0529C2-690B-48AE-92C5-94CA0332699F}" destId="{70FEF15B-A28E-4491-AE72-E180EBB7644A}" srcOrd="0" destOrd="0" presId="urn:microsoft.com/office/officeart/2008/layout/VerticalCurvedList"/>
    <dgm:cxn modelId="{A1869A76-0A4B-4D55-9CB7-28E28ADB2183}" type="presOf" srcId="{DF8F3210-0B5D-4E49-87E8-C58583F9B51A}" destId="{70FEF15B-A28E-4491-AE72-E180EBB7644A}" srcOrd="0" destOrd="2" presId="urn:microsoft.com/office/officeart/2008/layout/VerticalCurvedList"/>
    <dgm:cxn modelId="{B649D98E-D606-4D09-B5D1-EF8F322271E9}" type="presOf" srcId="{9DA98007-E02A-4342-9D13-D2CF2315CCA3}" destId="{1826B5D9-5E26-4E5E-B1FA-7CFB1732FCA1}" srcOrd="0" destOrd="2" presId="urn:microsoft.com/office/officeart/2008/layout/VerticalCurvedList"/>
    <dgm:cxn modelId="{5C551694-17BE-4234-9B2B-EDFEE154F88A}" type="presOf" srcId="{413A0AAA-CEDA-45AC-A630-156E19F561D7}" destId="{70FEF15B-A28E-4491-AE72-E180EBB7644A}" srcOrd="0" destOrd="3" presId="urn:microsoft.com/office/officeart/2008/layout/VerticalCurvedList"/>
    <dgm:cxn modelId="{909E71F1-9BB8-4A67-99A4-F8CE97ACCE71}" type="presOf" srcId="{BBA25910-6404-495A-9D35-E741061E7FE3}" destId="{77AD498B-3651-4F75-AE2D-8372E434EFE2}" srcOrd="0" destOrd="0" presId="urn:microsoft.com/office/officeart/2008/layout/VerticalCurvedList"/>
    <dgm:cxn modelId="{76BCC048-04EA-4981-BA98-7F319AAEF63E}" srcId="{571CC073-B4EA-454E-8A5E-FC001A76EABC}" destId="{BBA25910-6404-495A-9D35-E741061E7FE3}" srcOrd="2" destOrd="0" parTransId="{222C1E50-6161-49A9-A948-F6C171631679}" sibTransId="{57A743E9-57DD-4F5F-8751-67D53C825020}"/>
    <dgm:cxn modelId="{07673164-7EDD-4426-A155-113B225B7642}" type="presOf" srcId="{5B48559F-2173-499D-B092-B206189DCD79}" destId="{84E162AD-861D-4555-B043-F79679CCDBDA}" srcOrd="0" destOrd="0" presId="urn:microsoft.com/office/officeart/2008/layout/VerticalCurvedList"/>
    <dgm:cxn modelId="{A1056644-66EA-482C-8915-578D1BCFB8CB}" type="presOf" srcId="{27FE2F57-8EF5-4274-8096-8F80DB6A980F}" destId="{1826B5D9-5E26-4E5E-B1FA-7CFB1732FCA1}" srcOrd="0" destOrd="1" presId="urn:microsoft.com/office/officeart/2008/layout/VerticalCurvedList"/>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BCEC092B-1BFD-4F2B-88B7-63B3391746BC}" type="presOf" srcId="{91C4C7E9-E50E-4E82-8B27-0D614CC89169}" destId="{77AD498B-3651-4F75-AE2D-8372E434EFE2}" srcOrd="0" destOrd="1" presId="urn:microsoft.com/office/officeart/2008/layout/VerticalCurvedList"/>
    <dgm:cxn modelId="{11EA18DB-4F09-4745-909E-F91D3F0EB20E}" type="presOf" srcId="{571CC073-B4EA-454E-8A5E-FC001A76EABC}" destId="{C1F95457-0E13-4C00-AF3F-5279185B3005}" srcOrd="0" destOrd="0" presId="urn:microsoft.com/office/officeart/2008/layout/VerticalCurvedList"/>
    <dgm:cxn modelId="{1A6412AD-C6AE-4EA1-8D42-03FA005C3E9F}" srcId="{BBA25910-6404-495A-9D35-E741061E7FE3}" destId="{91C4C7E9-E50E-4E82-8B27-0D614CC89169}" srcOrd="0" destOrd="0" parTransId="{188DDF9F-F3B0-471E-80F0-3CE98B07CBBC}" sibTransId="{E672C069-5D96-4104-8E6F-231EC13BA5D4}"/>
    <dgm:cxn modelId="{94DB3AC2-E400-4DF9-99EE-2206312B1BB4}" type="presOf" srcId="{E9339514-FFAA-40AE-A820-BC3B0AB8EC3A}" destId="{70FEF15B-A28E-4491-AE72-E180EBB7644A}"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EEB7C73E-8F0E-4F03-9BED-6A9F2DF4C4CA}" srcId="{A5DFDE49-6B5B-4DEF-9FFB-72E8D34A0309}" destId="{9DA98007-E02A-4342-9D13-D2CF2315CCA3}" srcOrd="1" destOrd="0" parTransId="{14622AEA-E160-49A3-BCA5-5B00DBAAC0F0}" sibTransId="{7685D1EE-B91B-44E2-A05E-64746424DDDD}"/>
    <dgm:cxn modelId="{A8604A9C-42A0-4EC6-AD08-7379AFD82FB2}" type="presParOf" srcId="{C1F95457-0E13-4C00-AF3F-5279185B3005}" destId="{4208A881-E163-4E2D-843D-3E50A7960126}" srcOrd="0" destOrd="0" presId="urn:microsoft.com/office/officeart/2008/layout/VerticalCurvedList"/>
    <dgm:cxn modelId="{26ABC876-5BA5-4371-893F-22788EAA494C}" type="presParOf" srcId="{4208A881-E163-4E2D-843D-3E50A7960126}" destId="{18DFAB4C-927C-4D8E-B963-160FBB72A981}" srcOrd="0" destOrd="0" presId="urn:microsoft.com/office/officeart/2008/layout/VerticalCurvedList"/>
    <dgm:cxn modelId="{62F176C0-C6C3-43E6-8515-ED61B6FD43C3}" type="presParOf" srcId="{18DFAB4C-927C-4D8E-B963-160FBB72A981}" destId="{D7A136A3-59C3-4E7B-B46A-5EBCE8A4078B}" srcOrd="0" destOrd="0" presId="urn:microsoft.com/office/officeart/2008/layout/VerticalCurvedList"/>
    <dgm:cxn modelId="{8A9EF603-2FB6-4F15-A203-ACB9F6E132A5}" type="presParOf" srcId="{18DFAB4C-927C-4D8E-B963-160FBB72A981}" destId="{84E162AD-861D-4555-B043-F79679CCDBDA}" srcOrd="1" destOrd="0" presId="urn:microsoft.com/office/officeart/2008/layout/VerticalCurvedList"/>
    <dgm:cxn modelId="{2046D6DC-3DBE-4D6C-9FA0-657B5CD63CFF}" type="presParOf" srcId="{18DFAB4C-927C-4D8E-B963-160FBB72A981}" destId="{0CC9D516-AF50-449F-94BB-47477852AD53}" srcOrd="2" destOrd="0" presId="urn:microsoft.com/office/officeart/2008/layout/VerticalCurvedList"/>
    <dgm:cxn modelId="{80B9724C-ECFE-45F1-9B25-CEC67EBF3A28}" type="presParOf" srcId="{18DFAB4C-927C-4D8E-B963-160FBB72A981}" destId="{44A52C95-0F8F-4D9A-AFA3-B197DFE13F6B}" srcOrd="3" destOrd="0" presId="urn:microsoft.com/office/officeart/2008/layout/VerticalCurvedList"/>
    <dgm:cxn modelId="{8F429220-3066-4F20-9A45-22E7A1945140}" type="presParOf" srcId="{4208A881-E163-4E2D-843D-3E50A7960126}" destId="{70FEF15B-A28E-4491-AE72-E180EBB7644A}" srcOrd="1" destOrd="0" presId="urn:microsoft.com/office/officeart/2008/layout/VerticalCurvedList"/>
    <dgm:cxn modelId="{974CCDAC-EE69-4AB6-A762-E4A694B5A55F}" type="presParOf" srcId="{4208A881-E163-4E2D-843D-3E50A7960126}" destId="{487CEEE8-C22E-4D9E-A4A3-793A336C6FEC}" srcOrd="2" destOrd="0" presId="urn:microsoft.com/office/officeart/2008/layout/VerticalCurvedList"/>
    <dgm:cxn modelId="{49D32BD4-4354-4302-A6A5-BB1B07A64E94}" type="presParOf" srcId="{487CEEE8-C22E-4D9E-A4A3-793A336C6FEC}" destId="{9BC8E43E-AAA3-4672-BE77-42B7727AE6F0}" srcOrd="0" destOrd="0" presId="urn:microsoft.com/office/officeart/2008/layout/VerticalCurvedList"/>
    <dgm:cxn modelId="{48BD8BA2-48B3-4189-AF0B-177BBAB12174}" type="presParOf" srcId="{4208A881-E163-4E2D-843D-3E50A7960126}" destId="{1826B5D9-5E26-4E5E-B1FA-7CFB1732FCA1}" srcOrd="3" destOrd="0" presId="urn:microsoft.com/office/officeart/2008/layout/VerticalCurvedList"/>
    <dgm:cxn modelId="{F9620081-436F-400C-B7C6-729FA79F21EF}" type="presParOf" srcId="{4208A881-E163-4E2D-843D-3E50A7960126}" destId="{B54D9C6B-633A-4034-A8CE-C7894EA0FDD1}" srcOrd="4" destOrd="0" presId="urn:microsoft.com/office/officeart/2008/layout/VerticalCurvedList"/>
    <dgm:cxn modelId="{BC559D17-31EC-4A80-9D5F-F3EF52C550A9}" type="presParOf" srcId="{B54D9C6B-633A-4034-A8CE-C7894EA0FDD1}" destId="{9810519D-FE72-443E-ABA1-091F74DF1BBB}" srcOrd="0" destOrd="0" presId="urn:microsoft.com/office/officeart/2008/layout/VerticalCurvedList"/>
    <dgm:cxn modelId="{2CE00E64-0433-4584-894E-BA617C1B683F}" type="presParOf" srcId="{4208A881-E163-4E2D-843D-3E50A7960126}" destId="{77AD498B-3651-4F75-AE2D-8372E434EFE2}" srcOrd="5" destOrd="0" presId="urn:microsoft.com/office/officeart/2008/layout/VerticalCurvedList"/>
    <dgm:cxn modelId="{4B7E232D-B1C8-4D90-9860-96451DA2073E}" type="presParOf" srcId="{4208A881-E163-4E2D-843D-3E50A7960126}" destId="{CAAC7C6B-CE67-4CE6-90B7-1CBE13836D9B}" srcOrd="6" destOrd="0" presId="urn:microsoft.com/office/officeart/2008/layout/VerticalCurvedList"/>
    <dgm:cxn modelId="{54B7B233-29A9-4B74-A17D-6CCE8E30611F}"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pt>
    <dgm:pt modelId="{ED66D591-6D2C-4BE7-B4F1-E5E3E61B87A5}" type="sibTrans" cxnId="{9580D5AA-20A0-4604-91B3-F390ECECC1D1}">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0FEF15B-A28E-4491-AE72-E180EBB7644A}" type="pres">
      <dgm:prSet presAssocID="{3A0529C2-690B-48AE-92C5-94CA0332699F}" presName="text_1" presStyleLbl="node1" presStyleIdx="0" presStyleCnt="3">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3"/>
      <dgm:spPr/>
    </dgm:pt>
    <dgm:pt modelId="{1826B5D9-5E26-4E5E-B1FA-7CFB1732FCA1}" type="pres">
      <dgm:prSet presAssocID="{A5DFDE49-6B5B-4DEF-9FFB-72E8D34A0309}" presName="text_2" presStyleLbl="node1" presStyleIdx="1" presStyleCnt="3">
        <dgm:presLayoutVars>
          <dgm:bulletEnabled val="1"/>
        </dgm:presLayoutVars>
      </dgm:prSet>
      <dgm:spPr/>
      <dgm:t>
        <a:bodyPr/>
        <a:lstStyle/>
        <a:p>
          <a:endParaRPr lang="en-US"/>
        </a:p>
      </dgm:t>
    </dgm:pt>
    <dgm:pt modelId="{B54D9C6B-633A-4034-A8CE-C7894EA0FDD1}" type="pres">
      <dgm:prSet presAssocID="{A5DFDE49-6B5B-4DEF-9FFB-72E8D34A0309}" presName="accent_2" presStyleCnt="0"/>
      <dgm:spPr/>
    </dgm:pt>
    <dgm:pt modelId="{9810519D-FE72-443E-ABA1-091F74DF1BBB}" type="pres">
      <dgm:prSet presAssocID="{A5DFDE49-6B5B-4DEF-9FFB-72E8D34A0309}" presName="accentRepeatNode" presStyleLbl="solidFgAcc1" presStyleIdx="1" presStyleCnt="3"/>
      <dgm:spPr/>
    </dgm:pt>
    <dgm:pt modelId="{77AD498B-3651-4F75-AE2D-8372E434EFE2}" type="pres">
      <dgm:prSet presAssocID="{BBA25910-6404-495A-9D35-E741061E7FE3}" presName="text_3" presStyleLbl="node1" presStyleIdx="2" presStyleCnt="3">
        <dgm:presLayoutVars>
          <dgm:bulletEnabled val="1"/>
        </dgm:presLayoutVars>
      </dgm:prSet>
      <dgm:spPr/>
      <dgm:t>
        <a:bodyPr/>
        <a:lstStyle/>
        <a:p>
          <a:endParaRPr lang="en-US"/>
        </a:p>
      </dgm:t>
    </dgm:pt>
    <dgm:pt modelId="{CAAC7C6B-CE67-4CE6-90B7-1CBE13836D9B}" type="pres">
      <dgm:prSet presAssocID="{BBA25910-6404-495A-9D35-E741061E7FE3}" presName="accent_3" presStyleCnt="0"/>
      <dgm:spPr/>
    </dgm:pt>
    <dgm:pt modelId="{C36BDA54-279F-4DEA-88AA-F3B8A28AFFC5}" type="pres">
      <dgm:prSet presAssocID="{BBA25910-6404-495A-9D35-E741061E7FE3}" presName="accentRepeatNode" presStyleLbl="solidFgAcc1" presStyleIdx="2" presStyleCnt="3"/>
      <dgm:spPr/>
    </dgm:pt>
  </dgm:ptLst>
  <dgm:cxnLst>
    <dgm:cxn modelId="{5A25D9EA-5CB1-4E75-B14A-49597FE96635}" type="presOf" srcId="{E9339514-FFAA-40AE-A820-BC3B0AB8EC3A}" destId="{70FEF15B-A28E-4491-AE72-E180EBB7644A}" srcOrd="0" destOrd="1" presId="urn:microsoft.com/office/officeart/2008/layout/VerticalCurvedList"/>
    <dgm:cxn modelId="{2BD78F1F-2423-4F0B-A838-CC841AB8EF12}" type="presOf" srcId="{BBA25910-6404-495A-9D35-E741061E7FE3}" destId="{77AD498B-3651-4F75-AE2D-8372E434EFE2}" srcOrd="0" destOrd="0" presId="urn:microsoft.com/office/officeart/2008/layout/VerticalCurvedList"/>
    <dgm:cxn modelId="{36D79126-FC20-45BA-82CB-E64BB820FD0A}" type="presOf" srcId="{27FE2F57-8EF5-4274-8096-8F80DB6A980F}" destId="{1826B5D9-5E26-4E5E-B1FA-7CFB1732FCA1}" srcOrd="0" destOrd="2" presId="urn:microsoft.com/office/officeart/2008/layout/VerticalCurvedList"/>
    <dgm:cxn modelId="{9580D5AA-20A0-4604-91B3-F390ECECC1D1}" srcId="{BBA25910-6404-495A-9D35-E741061E7FE3}" destId="{B0CA1553-080C-4424-8BC3-76EA365DB0C1}" srcOrd="0" destOrd="0" parTransId="{3CDF297B-A32F-4585-8B23-17F9BA3313E9}" sibTransId="{ED66D591-6D2C-4BE7-B4F1-E5E3E61B87A5}"/>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F550B-D047-484F-AB80-15AF7AB92A1C}" type="presOf" srcId="{2F26DBF1-4964-4F31-A3C9-4283BAF55693}" destId="{77AD498B-3651-4F75-AE2D-8372E434EFE2}" srcOrd="0" destOrd="2" presId="urn:microsoft.com/office/officeart/2008/layout/VerticalCurvedList"/>
    <dgm:cxn modelId="{9D3B2E35-92F6-4FEB-85F1-F0D4806F4B97}" srcId="{A5DFDE49-6B5B-4DEF-9FFB-72E8D34A0309}" destId="{20926C8D-E85E-4327-85FE-DD8C2EFBE05F}" srcOrd="0" destOrd="0" parTransId="{B436D7A5-9BD3-4CB3-BEEA-BB2B547FB6F9}" sibTransId="{F159654F-9216-464E-BF18-2C935106470F}"/>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E6E899A3-7CA4-4215-A0DF-99E2B4D4F0CF}" type="presOf" srcId="{571CC073-B4EA-454E-8A5E-FC001A76EABC}" destId="{C1F95457-0E13-4C00-AF3F-5279185B3005}" srcOrd="0" destOrd="0" presId="urn:microsoft.com/office/officeart/2008/layout/VerticalCurvedList"/>
    <dgm:cxn modelId="{D744C2B4-0169-44E4-92A4-55272EA656EF}" type="presOf" srcId="{DF8F3210-0B5D-4E49-87E8-C58583F9B51A}" destId="{70FEF15B-A28E-4491-AE72-E180EBB7644A}" srcOrd="0" destOrd="2" presId="urn:microsoft.com/office/officeart/2008/layout/VerticalCurvedList"/>
    <dgm:cxn modelId="{6A4F9AAF-2E0F-44A3-9B87-E2191932A536}" type="presOf" srcId="{A5DFDE49-6B5B-4DEF-9FFB-72E8D34A0309}" destId="{1826B5D9-5E26-4E5E-B1FA-7CFB1732FCA1}" srcOrd="0" destOrd="0" presId="urn:microsoft.com/office/officeart/2008/layout/VerticalCurvedList"/>
    <dgm:cxn modelId="{AD86B4A1-2CF4-4FEC-BB47-789CF0FDBFF1}" type="presOf" srcId="{5B48559F-2173-499D-B092-B206189DCD79}" destId="{84E162AD-861D-4555-B043-F79679CCDBDA}" srcOrd="0" destOrd="0" presId="urn:microsoft.com/office/officeart/2008/layout/VerticalCurvedList"/>
    <dgm:cxn modelId="{2F44185F-7588-4AC1-A876-5595E4529B49}" type="presOf" srcId="{20926C8D-E85E-4327-85FE-DD8C2EFBE05F}" destId="{1826B5D9-5E26-4E5E-B1FA-7CFB1732FCA1}" srcOrd="0" destOrd="1" presId="urn:microsoft.com/office/officeart/2008/layout/VerticalCurvedList"/>
    <dgm:cxn modelId="{3F800524-A539-42C4-BB72-4DA56F0AF4A3}" srcId="{571CC073-B4EA-454E-8A5E-FC001A76EABC}" destId="{A5DFDE49-6B5B-4DEF-9FFB-72E8D34A0309}" srcOrd="1" destOrd="0" parTransId="{0ACDF335-5578-4232-93DD-9084784B0070}" sibTransId="{47B0368B-5AA1-4664-A36D-E9329C24C4FA}"/>
    <dgm:cxn modelId="{D786CAFC-E2F8-4AB8-B989-846400727DAF}" type="presOf" srcId="{3A0529C2-690B-48AE-92C5-94CA0332699F}" destId="{70FEF15B-A28E-4491-AE72-E180EBB7644A}" srcOrd="0" destOrd="0" presId="urn:microsoft.com/office/officeart/2008/layout/VerticalCurvedList"/>
    <dgm:cxn modelId="{FEF92246-65A0-41A3-B965-671209C77A4D}" type="presOf" srcId="{B0CA1553-080C-4424-8BC3-76EA365DB0C1}" destId="{77AD498B-3651-4F75-AE2D-8372E434EFE2}" srcOrd="0" destOrd="1" presId="urn:microsoft.com/office/officeart/2008/layout/VerticalCurvedList"/>
    <dgm:cxn modelId="{B6576E6A-4A67-4D70-9E17-6D0191078B6A}" type="presParOf" srcId="{C1F95457-0E13-4C00-AF3F-5279185B3005}" destId="{4208A881-E163-4E2D-843D-3E50A7960126}" srcOrd="0" destOrd="0" presId="urn:microsoft.com/office/officeart/2008/layout/VerticalCurvedList"/>
    <dgm:cxn modelId="{B0A86CF3-416A-4DE0-8A6D-BFEFA9BF115A}" type="presParOf" srcId="{4208A881-E163-4E2D-843D-3E50A7960126}" destId="{18DFAB4C-927C-4D8E-B963-160FBB72A981}" srcOrd="0" destOrd="0" presId="urn:microsoft.com/office/officeart/2008/layout/VerticalCurvedList"/>
    <dgm:cxn modelId="{1B971A8E-A9F1-4982-8802-A43D78F94AAA}" type="presParOf" srcId="{18DFAB4C-927C-4D8E-B963-160FBB72A981}" destId="{D7A136A3-59C3-4E7B-B46A-5EBCE8A4078B}" srcOrd="0" destOrd="0" presId="urn:microsoft.com/office/officeart/2008/layout/VerticalCurvedList"/>
    <dgm:cxn modelId="{C5ACFB1A-C3EB-4B7D-A2FE-5549B76FA212}" type="presParOf" srcId="{18DFAB4C-927C-4D8E-B963-160FBB72A981}" destId="{84E162AD-861D-4555-B043-F79679CCDBDA}" srcOrd="1" destOrd="0" presId="urn:microsoft.com/office/officeart/2008/layout/VerticalCurvedList"/>
    <dgm:cxn modelId="{E0035095-0627-4D1A-A4B3-8E2EBD622069}" type="presParOf" srcId="{18DFAB4C-927C-4D8E-B963-160FBB72A981}" destId="{0CC9D516-AF50-449F-94BB-47477852AD53}" srcOrd="2" destOrd="0" presId="urn:microsoft.com/office/officeart/2008/layout/VerticalCurvedList"/>
    <dgm:cxn modelId="{2765582A-FECF-480F-BF87-5789C0575674}" type="presParOf" srcId="{18DFAB4C-927C-4D8E-B963-160FBB72A981}" destId="{44A52C95-0F8F-4D9A-AFA3-B197DFE13F6B}" srcOrd="3" destOrd="0" presId="urn:microsoft.com/office/officeart/2008/layout/VerticalCurvedList"/>
    <dgm:cxn modelId="{3D2120BB-6C5A-4AF3-B0B0-91BCE6541A2A}" type="presParOf" srcId="{4208A881-E163-4E2D-843D-3E50A7960126}" destId="{70FEF15B-A28E-4491-AE72-E180EBB7644A}" srcOrd="1" destOrd="0" presId="urn:microsoft.com/office/officeart/2008/layout/VerticalCurvedList"/>
    <dgm:cxn modelId="{115E2E7D-4F5B-4497-91B6-E1A649DEEAD2}" type="presParOf" srcId="{4208A881-E163-4E2D-843D-3E50A7960126}" destId="{487CEEE8-C22E-4D9E-A4A3-793A336C6FEC}" srcOrd="2" destOrd="0" presId="urn:microsoft.com/office/officeart/2008/layout/VerticalCurvedList"/>
    <dgm:cxn modelId="{D9ECF54A-BECA-4D64-A672-1ED8616F9C54}" type="presParOf" srcId="{487CEEE8-C22E-4D9E-A4A3-793A336C6FEC}" destId="{9BC8E43E-AAA3-4672-BE77-42B7727AE6F0}" srcOrd="0" destOrd="0" presId="urn:microsoft.com/office/officeart/2008/layout/VerticalCurvedList"/>
    <dgm:cxn modelId="{50495A61-F8C0-413B-AD9B-214C78475B61}" type="presParOf" srcId="{4208A881-E163-4E2D-843D-3E50A7960126}" destId="{1826B5D9-5E26-4E5E-B1FA-7CFB1732FCA1}" srcOrd="3" destOrd="0" presId="urn:microsoft.com/office/officeart/2008/layout/VerticalCurvedList"/>
    <dgm:cxn modelId="{547755E8-DD48-4A18-811D-357E75326650}" type="presParOf" srcId="{4208A881-E163-4E2D-843D-3E50A7960126}" destId="{B54D9C6B-633A-4034-A8CE-C7894EA0FDD1}" srcOrd="4" destOrd="0" presId="urn:microsoft.com/office/officeart/2008/layout/VerticalCurvedList"/>
    <dgm:cxn modelId="{B642F913-704D-4F82-8041-AA30611BD6DF}" type="presParOf" srcId="{B54D9C6B-633A-4034-A8CE-C7894EA0FDD1}" destId="{9810519D-FE72-443E-ABA1-091F74DF1BBB}" srcOrd="0" destOrd="0" presId="urn:microsoft.com/office/officeart/2008/layout/VerticalCurvedList"/>
    <dgm:cxn modelId="{12484055-A601-41FD-B9CE-209F8A8A0D4C}" type="presParOf" srcId="{4208A881-E163-4E2D-843D-3E50A7960126}" destId="{77AD498B-3651-4F75-AE2D-8372E434EFE2}" srcOrd="5" destOrd="0" presId="urn:microsoft.com/office/officeart/2008/layout/VerticalCurvedList"/>
    <dgm:cxn modelId="{AFD88364-1E35-479A-838C-9F2C16D3220A}" type="presParOf" srcId="{4208A881-E163-4E2D-843D-3E50A7960126}" destId="{CAAC7C6B-CE67-4CE6-90B7-1CBE13836D9B}" srcOrd="6" destOrd="0" presId="urn:microsoft.com/office/officeart/2008/layout/VerticalCurvedList"/>
    <dgm:cxn modelId="{A181BFF3-ADEE-4736-88A1-CD6887F375E4}" type="presParOf" srcId="{CAAC7C6B-CE67-4CE6-90B7-1CBE13836D9B}" destId="{C36BDA54-279F-4DEA-88AA-F3B8A28AFFC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pt>
    <dgm:pt modelId="{3BD7BFF1-850F-449E-83D1-4A62C2A16B24}" type="sibTrans" cxnId="{04BCCEA0-6172-4A23-9031-5A8F6E97CE4D}">
      <dgm:prSet/>
      <dgm:spPr/>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pt>
    <dgm:pt modelId="{79DBB27D-6E85-4D48-9FE0-3780548CEF2B}" type="sibTrans" cxnId="{10C82152-FE0D-4AA7-B7A9-359FA4417D9B}">
      <dgm:prSet/>
      <dgm:spPr/>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pt>
    <dgm:pt modelId="{EA7529E6-A6A9-49F7-9DFA-F19E0788AF61}" type="sibTrans" cxnId="{C925C663-7C58-4600-94F1-B3A2E06F3D55}">
      <dgm:prSet/>
      <dgm:spPr/>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pt>
    <dgm:pt modelId="{6784B2A4-1522-4E10-B77F-AFE67F4818FB}" type="sibTrans" cxnId="{6DC4426F-4E92-4ABD-8EB9-B6D84D8F9AB5}">
      <dgm:prSet/>
      <dgm:spPr/>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pt>
    <dgm:pt modelId="{B7AB1143-5DB5-48E7-A2D1-405B30495DAF}" type="sibTrans" cxnId="{26BEB771-6945-4201-A8E8-E203119F4B9C}">
      <dgm:prSet/>
      <dgm:spPr/>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pt>
    <dgm:pt modelId="{63CDCBC6-6D3B-4506-B992-8222320D3FDF}" type="sibTrans" cxnId="{403CAB81-D89E-4BBC-883D-869864E70461}">
      <dgm:prSet/>
      <dgm:spPr/>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pt>
    <dgm:pt modelId="{3A3FB289-7276-4D65-8526-312CD57CCB94}" type="sibTrans" cxnId="{F8811E44-5924-436C-BF60-1DD07D27A60E}">
      <dgm:prSet/>
      <dgm:spPr/>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pt>
    <dgm:pt modelId="{875B95FE-C950-46C1-B282-4657CD6D51D3}" type="sibTrans" cxnId="{BF863741-7C38-4E38-A22B-A8D697342E52}">
      <dgm:prSet/>
      <dgm:spPr/>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pt>
    <dgm:pt modelId="{17A204E0-712F-432B-8A35-A2DCAB04C2E3}" type="sibTrans" cxnId="{E577EE76-7322-44C8-8275-D5D2C8DC3B54}">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5F75959-9F19-4081-BD85-85163C4322E2}" type="pres">
      <dgm:prSet presAssocID="{B6261B80-EF8C-48F2-9E47-9B494ED522B4}" presName="text_2" presStyleLbl="node1" presStyleIdx="1" presStyleCnt="5">
        <dgm:presLayoutVars>
          <dgm:bulletEnabled val="1"/>
        </dgm:presLayoutVars>
      </dgm:prSet>
      <dgm:spPr/>
      <dgm:t>
        <a:bodyPr/>
        <a:lstStyle/>
        <a:p>
          <a:endParaRPr lang="en-US"/>
        </a:p>
      </dgm:t>
    </dgm:pt>
    <dgm:pt modelId="{09337FDE-11AE-46CF-9BED-C25B80823DAC}" type="pres">
      <dgm:prSet presAssocID="{B6261B80-EF8C-48F2-9E47-9B494ED522B4}" presName="accent_2" presStyleCnt="0"/>
      <dgm:spPr/>
    </dgm:pt>
    <dgm:pt modelId="{E5379723-4B57-4D8C-898B-843EB7283495}" type="pres">
      <dgm:prSet presAssocID="{B6261B80-EF8C-48F2-9E47-9B494ED522B4}" presName="accentRepeatNode" presStyleLbl="solidFgAcc1" presStyleIdx="1" presStyleCnt="5"/>
      <dgm:spPr/>
    </dgm:pt>
    <dgm:pt modelId="{2DC5F0A3-1AEF-4CAF-A6D9-1E4C86052153}" type="pres">
      <dgm:prSet presAssocID="{C18627A4-92BA-4A1E-ABAF-D9BDE0045D9D}" presName="text_3" presStyleLbl="node1" presStyleIdx="2" presStyleCnt="5">
        <dgm:presLayoutVars>
          <dgm:bulletEnabled val="1"/>
        </dgm:presLayoutVars>
      </dgm:prSet>
      <dgm:spPr/>
      <dgm:t>
        <a:bodyPr/>
        <a:lstStyle/>
        <a:p>
          <a:endParaRPr lang="en-US"/>
        </a:p>
      </dgm:t>
    </dgm:pt>
    <dgm:pt modelId="{6389A678-4F81-47B9-88C1-ECD4F4A139E7}" type="pres">
      <dgm:prSet presAssocID="{C18627A4-92BA-4A1E-ABAF-D9BDE0045D9D}" presName="accent_3" presStyleCnt="0"/>
      <dgm:spPr/>
    </dgm:pt>
    <dgm:pt modelId="{008DEA00-8281-4D55-858B-547A66C53B55}" type="pres">
      <dgm:prSet presAssocID="{C18627A4-92BA-4A1E-ABAF-D9BDE0045D9D}" presName="accentRepeatNode" presStyleLbl="solidFgAcc1" presStyleIdx="2" presStyleCnt="5"/>
      <dgm:spPr/>
    </dgm:pt>
    <dgm:pt modelId="{FAA59B0C-A353-4310-8305-FB999814090F}" type="pres">
      <dgm:prSet presAssocID="{6E31F7D1-8A90-4D28-A246-F79F20B321D6}" presName="text_4" presStyleLbl="node1" presStyleIdx="3" presStyleCnt="5">
        <dgm:presLayoutVars>
          <dgm:bulletEnabled val="1"/>
        </dgm:presLayoutVars>
      </dgm:prSet>
      <dgm:spPr/>
      <dgm:t>
        <a:bodyPr/>
        <a:lstStyle/>
        <a:p>
          <a:endParaRPr lang="en-US"/>
        </a:p>
      </dgm:t>
    </dgm:pt>
    <dgm:pt modelId="{70DEEF0C-6FA4-48C1-9289-5E18D5F964E0}" type="pres">
      <dgm:prSet presAssocID="{6E31F7D1-8A90-4D28-A246-F79F20B321D6}" presName="accent_4" presStyleCnt="0"/>
      <dgm:spPr/>
    </dgm:pt>
    <dgm:pt modelId="{8BC6EE8B-FA75-4EE8-8501-D05A3FF7A446}" type="pres">
      <dgm:prSet presAssocID="{6E31F7D1-8A90-4D28-A246-F79F20B321D6}" presName="accentRepeatNode" presStyleLbl="solidFgAcc1" presStyleIdx="3" presStyleCnt="5"/>
      <dgm:spPr/>
    </dgm:pt>
    <dgm:pt modelId="{B9948D43-AFA5-4A47-A304-9BC2F431AE42}" type="pres">
      <dgm:prSet presAssocID="{D29CA3EF-487C-44D5-BC72-487374A7F6BE}" presName="text_5" presStyleLbl="node1" presStyleIdx="4" presStyleCnt="5">
        <dgm:presLayoutVars>
          <dgm:bulletEnabled val="1"/>
        </dgm:presLayoutVars>
      </dgm:prSet>
      <dgm:spPr/>
      <dgm:t>
        <a:bodyPr/>
        <a:lstStyle/>
        <a:p>
          <a:endParaRPr lang="en-US"/>
        </a:p>
      </dgm:t>
    </dgm:pt>
    <dgm:pt modelId="{E833B532-996D-4C23-9DCA-BD0578CF7223}" type="pres">
      <dgm:prSet presAssocID="{D29CA3EF-487C-44D5-BC72-487374A7F6BE}" presName="accent_5" presStyleCnt="0"/>
      <dgm:spPr/>
    </dgm:pt>
    <dgm:pt modelId="{711042BB-2867-4C35-AD50-5B71429AE353}" type="pres">
      <dgm:prSet presAssocID="{D29CA3EF-487C-44D5-BC72-487374A7F6BE}" presName="accentRepeatNode" presStyleLbl="solidFgAcc1" presStyleIdx="4" presStyleCnt="5"/>
      <dgm:spPr/>
    </dgm:pt>
  </dgm:ptLst>
  <dgm:cxnLst>
    <dgm:cxn modelId="{10C82152-FE0D-4AA7-B7A9-359FA4417D9B}" srcId="{571CC073-B4EA-454E-8A5E-FC001A76EABC}" destId="{C18627A4-92BA-4A1E-ABAF-D9BDE0045D9D}" srcOrd="2" destOrd="0" parTransId="{E4621C68-FA3F-4D03-94F5-BCFD7BE8258C}" sibTransId="{79DBB27D-6E85-4D48-9FE0-3780548CEF2B}"/>
    <dgm:cxn modelId="{D19B337C-70BA-43D3-B44E-B2F4BD33E911}" type="presOf" srcId="{37CC60D8-CAA6-4796-BEA5-EAF4F1D41345}" destId="{A5F75959-9F19-4081-BD85-85163C4322E2}" srcOrd="0" destOrd="1" presId="urn:microsoft.com/office/officeart/2008/layout/VerticalCurvedList"/>
    <dgm:cxn modelId="{F8811E44-5924-436C-BF60-1DD07D27A60E}" srcId="{C18627A4-92BA-4A1E-ABAF-D9BDE0045D9D}" destId="{78AFDFFB-24D6-4D8C-827C-36826B090E27}" srcOrd="0" destOrd="0" parTransId="{736BB0C5-1302-4B96-B92C-BD37FBAFA7AD}" sibTransId="{3A3FB289-7276-4D65-8526-312CD57CCB94}"/>
    <dgm:cxn modelId="{E577EE76-7322-44C8-8275-D5D2C8DC3B54}" srcId="{D29CA3EF-487C-44D5-BC72-487374A7F6BE}" destId="{2AD2A953-3EC4-4E9C-A262-C064EDCA0409}" srcOrd="0" destOrd="0" parTransId="{67200524-DC8B-472F-AE07-ED67EAB5BF63}" sibTransId="{17A204E0-712F-432B-8A35-A2DCAB04C2E3}"/>
    <dgm:cxn modelId="{F6E4390F-9329-45A3-A668-0192D3803175}" type="presOf" srcId="{6E31F7D1-8A90-4D28-A246-F79F20B321D6}" destId="{FAA59B0C-A353-4310-8305-FB999814090F}" srcOrd="0" destOrd="0" presId="urn:microsoft.com/office/officeart/2008/layout/VerticalCurvedList"/>
    <dgm:cxn modelId="{C925C663-7C58-4600-94F1-B3A2E06F3D55}" srcId="{571CC073-B4EA-454E-8A5E-FC001A76EABC}" destId="{6E31F7D1-8A90-4D28-A246-F79F20B321D6}" srcOrd="3" destOrd="0" parTransId="{A9CFEA6C-09BE-456A-AA13-B951F2379FF8}" sibTransId="{EA7529E6-A6A9-49F7-9DFA-F19E0788AF61}"/>
    <dgm:cxn modelId="{DDD6B8A9-38D5-427A-938E-388CDE0F8A2B}" type="presOf" srcId="{571CC073-B4EA-454E-8A5E-FC001A76EABC}" destId="{C1F95457-0E13-4C00-AF3F-5279185B300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C27F0CDE-B089-4CA8-A04C-9138EB7DDFA6}" type="presOf" srcId="{B7AB1143-5DB5-48E7-A2D1-405B30495DAF}" destId="{84E162AD-861D-4555-B043-F79679CCDBDA}" srcOrd="0" destOrd="0" presId="urn:microsoft.com/office/officeart/2008/layout/VerticalCurvedList"/>
    <dgm:cxn modelId="{665474FE-4938-48B0-9A7F-6E95755CFDD7}" type="presOf" srcId="{2AD2A953-3EC4-4E9C-A262-C064EDCA0409}" destId="{B9948D43-AFA5-4A47-A304-9BC2F431AE42}" srcOrd="0" destOrd="1" presId="urn:microsoft.com/office/officeart/2008/layout/VerticalCurvedList"/>
    <dgm:cxn modelId="{8E26FC80-55DA-49F4-8474-C73E526CFD35}" type="presOf" srcId="{22BF5E40-3AB2-46B1-838F-595BF1453EC4}" destId="{2DF1FDBD-2997-419D-9869-A8AA3D43E065}" srcOrd="0" destOrd="1" presId="urn:microsoft.com/office/officeart/2008/layout/VerticalCurvedList"/>
    <dgm:cxn modelId="{0D8E45A4-772E-4BEA-99E7-674311C87EAA}" type="presOf" srcId="{B6261B80-EF8C-48F2-9E47-9B494ED522B4}" destId="{A5F75959-9F19-4081-BD85-85163C4322E2}" srcOrd="0" destOrd="0" presId="urn:microsoft.com/office/officeart/2008/layout/VerticalCurvedList"/>
    <dgm:cxn modelId="{6DC4426F-4E92-4ABD-8EB9-B6D84D8F9AB5}" srcId="{571CC073-B4EA-454E-8A5E-FC001A76EABC}" destId="{D29CA3EF-487C-44D5-BC72-487374A7F6BE}" srcOrd="4" destOrd="0" parTransId="{68C5DE86-646D-423E-894F-7C3F0F0025DA}" sibTransId="{6784B2A4-1522-4E10-B77F-AFE67F4818FB}"/>
    <dgm:cxn modelId="{C1F9FC29-6E4C-4439-A1C7-AFCD2C12C8A4}" type="presOf" srcId="{C9BD6AB4-B3DB-4D74-BCCA-397718E0EFD8}" destId="{FAA59B0C-A353-4310-8305-FB999814090F}" srcOrd="0" destOrd="1" presId="urn:microsoft.com/office/officeart/2008/layout/VerticalCurvedList"/>
    <dgm:cxn modelId="{AEAAD7D9-6836-4137-915A-1AA4F1E53290}" type="presOf" srcId="{D29CA3EF-487C-44D5-BC72-487374A7F6BE}" destId="{B9948D43-AFA5-4A47-A304-9BC2F431AE42}" srcOrd="0" destOrd="0" presId="urn:microsoft.com/office/officeart/2008/layout/VerticalCurvedList"/>
    <dgm:cxn modelId="{1F8A8449-EA49-4C5B-B3E7-88D0B3498AB0}" type="presOf" srcId="{C18627A4-92BA-4A1E-ABAF-D9BDE0045D9D}" destId="{2DC5F0A3-1AEF-4CAF-A6D9-1E4C86052153}" srcOrd="0" destOrd="0" presId="urn:microsoft.com/office/officeart/2008/layout/VerticalCurvedList"/>
    <dgm:cxn modelId="{1F4CE0A4-692C-4E82-B637-F10DF141D6DE}" type="presOf" srcId="{87E12061-0FE6-468C-99DA-2EDC81188025}" destId="{2DF1FDBD-2997-419D-9869-A8AA3D43E065}" srcOrd="0" destOrd="0" presId="urn:microsoft.com/office/officeart/2008/layout/VerticalCurvedList"/>
    <dgm:cxn modelId="{26BEB771-6945-4201-A8E8-E203119F4B9C}" srcId="{87E12061-0FE6-468C-99DA-2EDC81188025}" destId="{22BF5E40-3AB2-46B1-838F-595BF1453EC4}" srcOrd="0" destOrd="0" parTransId="{9C3A056C-6192-4504-AE8B-6D779348497A}" sibTransId="{B7AB1143-5DB5-48E7-A2D1-405B30495DAF}"/>
    <dgm:cxn modelId="{403CAB81-D89E-4BBC-883D-869864E70461}" srcId="{B6261B80-EF8C-48F2-9E47-9B494ED522B4}" destId="{37CC60D8-CAA6-4796-BEA5-EAF4F1D41345}" srcOrd="0" destOrd="0" parTransId="{A40A748E-1833-400B-85C2-E42F421A2524}" sibTransId="{63CDCBC6-6D3B-4506-B992-8222320D3FDF}"/>
    <dgm:cxn modelId="{BF863741-7C38-4E38-A22B-A8D697342E52}" srcId="{6E31F7D1-8A90-4D28-A246-F79F20B321D6}" destId="{C9BD6AB4-B3DB-4D74-BCCA-397718E0EFD8}" srcOrd="0" destOrd="0" parTransId="{F546E529-6591-4357-8CCD-6AE13BCFFCB7}" sibTransId="{875B95FE-C950-46C1-B282-4657CD6D51D3}"/>
    <dgm:cxn modelId="{310C9C06-79B5-45B1-9BEE-A2C8BBB2E77F}" type="presOf" srcId="{78AFDFFB-24D6-4D8C-827C-36826B090E27}" destId="{2DC5F0A3-1AEF-4CAF-A6D9-1E4C86052153}" srcOrd="0" destOrd="1" presId="urn:microsoft.com/office/officeart/2008/layout/VerticalCurvedList"/>
    <dgm:cxn modelId="{04BCCEA0-6172-4A23-9031-5A8F6E97CE4D}" srcId="{571CC073-B4EA-454E-8A5E-FC001A76EABC}" destId="{B6261B80-EF8C-48F2-9E47-9B494ED522B4}" srcOrd="1" destOrd="0" parTransId="{ADD33C36-0A65-44A4-8AD1-C7EEA482D2F7}" sibTransId="{3BD7BFF1-850F-449E-83D1-4A62C2A16B24}"/>
    <dgm:cxn modelId="{6F098B96-476A-48A8-B2B9-2B0DE9AED417}" type="presParOf" srcId="{C1F95457-0E13-4C00-AF3F-5279185B3005}" destId="{4208A881-E163-4E2D-843D-3E50A7960126}" srcOrd="0" destOrd="0" presId="urn:microsoft.com/office/officeart/2008/layout/VerticalCurvedList"/>
    <dgm:cxn modelId="{A95799FD-E354-4E27-8C6B-1C10B94897E9}" type="presParOf" srcId="{4208A881-E163-4E2D-843D-3E50A7960126}" destId="{18DFAB4C-927C-4D8E-B963-160FBB72A981}" srcOrd="0" destOrd="0" presId="urn:microsoft.com/office/officeart/2008/layout/VerticalCurvedList"/>
    <dgm:cxn modelId="{3E7DCDCC-F204-4A44-8E65-020AE526242C}" type="presParOf" srcId="{18DFAB4C-927C-4D8E-B963-160FBB72A981}" destId="{D7A136A3-59C3-4E7B-B46A-5EBCE8A4078B}" srcOrd="0" destOrd="0" presId="urn:microsoft.com/office/officeart/2008/layout/VerticalCurvedList"/>
    <dgm:cxn modelId="{69A0BF47-1348-4E55-A32A-BD04D6B84023}" type="presParOf" srcId="{18DFAB4C-927C-4D8E-B963-160FBB72A981}" destId="{84E162AD-861D-4555-B043-F79679CCDBDA}" srcOrd="1" destOrd="0" presId="urn:microsoft.com/office/officeart/2008/layout/VerticalCurvedList"/>
    <dgm:cxn modelId="{65163A78-1B01-49DF-8AFF-1591422C0DE2}" type="presParOf" srcId="{18DFAB4C-927C-4D8E-B963-160FBB72A981}" destId="{0CC9D516-AF50-449F-94BB-47477852AD53}" srcOrd="2" destOrd="0" presId="urn:microsoft.com/office/officeart/2008/layout/VerticalCurvedList"/>
    <dgm:cxn modelId="{7A19E35F-3A9F-4575-B2DB-A3A56A0660A8}" type="presParOf" srcId="{18DFAB4C-927C-4D8E-B963-160FBB72A981}" destId="{44A52C95-0F8F-4D9A-AFA3-B197DFE13F6B}" srcOrd="3" destOrd="0" presId="urn:microsoft.com/office/officeart/2008/layout/VerticalCurvedList"/>
    <dgm:cxn modelId="{DBFAEEDB-2AB4-49BD-B164-73352A34C4A4}" type="presParOf" srcId="{4208A881-E163-4E2D-843D-3E50A7960126}" destId="{2DF1FDBD-2997-419D-9869-A8AA3D43E065}" srcOrd="1" destOrd="0" presId="urn:microsoft.com/office/officeart/2008/layout/VerticalCurvedList"/>
    <dgm:cxn modelId="{779C7C31-6E43-4372-83C0-8154099AC0BE}" type="presParOf" srcId="{4208A881-E163-4E2D-843D-3E50A7960126}" destId="{5ACE9979-F673-4353-BFAE-8EF4004AB82A}" srcOrd="2" destOrd="0" presId="urn:microsoft.com/office/officeart/2008/layout/VerticalCurvedList"/>
    <dgm:cxn modelId="{7F8343DC-AB13-4626-A8A1-50733152A646}" type="presParOf" srcId="{5ACE9979-F673-4353-BFAE-8EF4004AB82A}" destId="{A385C4A4-1170-4684-BE17-B51AD2B16FBB}" srcOrd="0" destOrd="0" presId="urn:microsoft.com/office/officeart/2008/layout/VerticalCurvedList"/>
    <dgm:cxn modelId="{6E3D5726-F7E8-4401-84F7-07EC0E408E2A}" type="presParOf" srcId="{4208A881-E163-4E2D-843D-3E50A7960126}" destId="{A5F75959-9F19-4081-BD85-85163C4322E2}" srcOrd="3" destOrd="0" presId="urn:microsoft.com/office/officeart/2008/layout/VerticalCurvedList"/>
    <dgm:cxn modelId="{5770670B-7F2F-484E-9CC9-81EE36C8EDEB}" type="presParOf" srcId="{4208A881-E163-4E2D-843D-3E50A7960126}" destId="{09337FDE-11AE-46CF-9BED-C25B80823DAC}" srcOrd="4" destOrd="0" presId="urn:microsoft.com/office/officeart/2008/layout/VerticalCurvedList"/>
    <dgm:cxn modelId="{250F9B1B-FB49-4E2D-A875-47B34BE9A4D3}" type="presParOf" srcId="{09337FDE-11AE-46CF-9BED-C25B80823DAC}" destId="{E5379723-4B57-4D8C-898B-843EB7283495}" srcOrd="0" destOrd="0" presId="urn:microsoft.com/office/officeart/2008/layout/VerticalCurvedList"/>
    <dgm:cxn modelId="{B0BA6F9F-D575-400A-84CD-A0EB12294078}" type="presParOf" srcId="{4208A881-E163-4E2D-843D-3E50A7960126}" destId="{2DC5F0A3-1AEF-4CAF-A6D9-1E4C86052153}" srcOrd="5" destOrd="0" presId="urn:microsoft.com/office/officeart/2008/layout/VerticalCurvedList"/>
    <dgm:cxn modelId="{CA9F3385-C3F7-4B23-9782-AB061DE766E4}" type="presParOf" srcId="{4208A881-E163-4E2D-843D-3E50A7960126}" destId="{6389A678-4F81-47B9-88C1-ECD4F4A139E7}" srcOrd="6" destOrd="0" presId="urn:microsoft.com/office/officeart/2008/layout/VerticalCurvedList"/>
    <dgm:cxn modelId="{DCC78DD0-F085-4DF7-88D6-1BE6612F0734}" type="presParOf" srcId="{6389A678-4F81-47B9-88C1-ECD4F4A139E7}" destId="{008DEA00-8281-4D55-858B-547A66C53B55}" srcOrd="0" destOrd="0" presId="urn:microsoft.com/office/officeart/2008/layout/VerticalCurvedList"/>
    <dgm:cxn modelId="{646AA1E8-B122-45D7-B13F-5DD433F32E84}" type="presParOf" srcId="{4208A881-E163-4E2D-843D-3E50A7960126}" destId="{FAA59B0C-A353-4310-8305-FB999814090F}" srcOrd="7" destOrd="0" presId="urn:microsoft.com/office/officeart/2008/layout/VerticalCurvedList"/>
    <dgm:cxn modelId="{71512EE0-036B-4DB8-B1AA-132A88BD1EA6}" type="presParOf" srcId="{4208A881-E163-4E2D-843D-3E50A7960126}" destId="{70DEEF0C-6FA4-48C1-9289-5E18D5F964E0}" srcOrd="8" destOrd="0" presId="urn:microsoft.com/office/officeart/2008/layout/VerticalCurvedList"/>
    <dgm:cxn modelId="{98B9AB0A-EA06-4A02-BE9E-3A9E70274578}" type="presParOf" srcId="{70DEEF0C-6FA4-48C1-9289-5E18D5F964E0}" destId="{8BC6EE8B-FA75-4EE8-8501-D05A3FF7A446}" srcOrd="0" destOrd="0" presId="urn:microsoft.com/office/officeart/2008/layout/VerticalCurvedList"/>
    <dgm:cxn modelId="{3B6AB29D-1073-42D0-80BF-90F7B461B2C7}" type="presParOf" srcId="{4208A881-E163-4E2D-843D-3E50A7960126}" destId="{B9948D43-AFA5-4A47-A304-9BC2F431AE42}" srcOrd="9" destOrd="0" presId="urn:microsoft.com/office/officeart/2008/layout/VerticalCurvedList"/>
    <dgm:cxn modelId="{0C5572AB-2C2B-4452-B22F-85799F26253B}" type="presParOf" srcId="{4208A881-E163-4E2D-843D-3E50A7960126}" destId="{E833B532-996D-4C23-9DCA-BD0578CF7223}" srcOrd="10" destOrd="0" presId="urn:microsoft.com/office/officeart/2008/layout/VerticalCurvedList"/>
    <dgm:cxn modelId="{F757D249-DE6A-4ED5-8A2F-B4939A6748F6}" type="presParOf" srcId="{E833B532-996D-4C23-9DCA-BD0578CF7223}" destId="{711042BB-2867-4C35-AD50-5B71429AE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software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en-US" dirty="0" smtClean="0"/>
            <a:t>5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pt>
    <dgm:pt modelId="{7C01844F-1E81-4B19-B8A5-D877A4ADABB8}" type="sibTrans" cxnId="{A093A2E7-B8B2-43A1-90C3-039F5D2446BF}">
      <dgm:prSet/>
      <dgm:spPr/>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pt>
    <dgm:pt modelId="{3AA0BED7-9CF4-4376-B743-1741F4EFA2D5}" type="sibTrans" cxnId="{3E66F156-1B50-426D-956C-BFD05DDA3706}">
      <dgm:prSet/>
      <dgm:spPr/>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pt>
    <dgm:pt modelId="{5C5DC9CE-3D47-4EF9-854D-FD448AF9BD10}" type="sibTrans" cxnId="{ED4FDDDD-FEE8-4464-946B-ED4421AE5B46}">
      <dgm:prSet/>
      <dgm:spPr/>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pt>
    <dgm:pt modelId="{8A82C873-A43D-435C-8AB5-D203108505DD}" type="sibTrans" cxnId="{A58E669F-4718-4A55-A91F-88563A27A01A}">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962222A7-EBFD-4E96-B499-F17EA5B850FF}" type="pres">
      <dgm:prSet presAssocID="{0BB69EF2-5C53-47AF-97E4-13FFD694D574}" presName="text_1" presStyleLbl="node1" presStyleIdx="0" presStyleCnt="4">
        <dgm:presLayoutVars>
          <dgm:bulletEnabled val="1"/>
        </dgm:presLayoutVars>
      </dgm:prSet>
      <dgm:spPr/>
      <dgm:t>
        <a:bodyPr/>
        <a:lstStyle/>
        <a:p>
          <a:endParaRPr lang="en-US"/>
        </a:p>
      </dgm:t>
    </dgm:pt>
    <dgm:pt modelId="{89B9CF15-D64C-4C71-99E7-48E784ED8C13}" type="pres">
      <dgm:prSet presAssocID="{0BB69EF2-5C53-47AF-97E4-13FFD694D574}" presName="accent_1" presStyleCnt="0"/>
      <dgm:spPr/>
    </dgm:pt>
    <dgm:pt modelId="{EE6DEE5F-903B-4296-9C7B-86E21AC184E1}" type="pres">
      <dgm:prSet presAssocID="{0BB69EF2-5C53-47AF-97E4-13FFD694D574}" presName="accentRepeatNode" presStyleLbl="solidFgAcc1" presStyleIdx="0" presStyleCnt="4"/>
      <dgm:spPr/>
    </dgm:pt>
    <dgm:pt modelId="{DC46B40E-87C5-4EDE-A452-30744F9BE2A2}" type="pres">
      <dgm:prSet presAssocID="{87E12061-0FE6-468C-99DA-2EDC81188025}" presName="text_2" presStyleLbl="node1" presStyleIdx="1" presStyleCnt="4">
        <dgm:presLayoutVars>
          <dgm:bulletEnabled val="1"/>
        </dgm:presLayoutVars>
      </dgm:prSet>
      <dgm:spPr/>
      <dgm:t>
        <a:bodyPr/>
        <a:lstStyle/>
        <a:p>
          <a:endParaRPr lang="en-US"/>
        </a:p>
      </dgm:t>
    </dgm:pt>
    <dgm:pt modelId="{EC3C28D5-A69C-4E4A-BCA2-318A45C59361}" type="pres">
      <dgm:prSet presAssocID="{87E12061-0FE6-468C-99DA-2EDC81188025}" presName="accent_2" presStyleCnt="0"/>
      <dgm:spPr/>
    </dgm:pt>
    <dgm:pt modelId="{A385C4A4-1170-4684-BE17-B51AD2B16FBB}" type="pres">
      <dgm:prSet presAssocID="{87E12061-0FE6-468C-99DA-2EDC81188025}" presName="accentRepeatNode" presStyleLbl="solidFgAcc1" presStyleIdx="1" presStyleCnt="4"/>
      <dgm:spPr/>
    </dgm:pt>
    <dgm:pt modelId="{6831CE64-CD57-45AC-BC81-DE040E5EACE8}" type="pres">
      <dgm:prSet presAssocID="{B6C5DA77-A6FA-4D55-A983-87A77BFB81DB}" presName="text_3" presStyleLbl="node1" presStyleIdx="2" presStyleCnt="4">
        <dgm:presLayoutVars>
          <dgm:bulletEnabled val="1"/>
        </dgm:presLayoutVars>
      </dgm:prSet>
      <dgm:spPr/>
      <dgm:t>
        <a:bodyPr/>
        <a:lstStyle/>
        <a:p>
          <a:endParaRPr lang="en-US"/>
        </a:p>
      </dgm:t>
    </dgm:pt>
    <dgm:pt modelId="{723BB1F2-FE83-453B-B81E-2B5E016201C5}" type="pres">
      <dgm:prSet presAssocID="{B6C5DA77-A6FA-4D55-A983-87A77BFB81DB}" presName="accent_3" presStyleCnt="0"/>
      <dgm:spPr/>
    </dgm:pt>
    <dgm:pt modelId="{671807EE-628E-4F55-905D-FA90D767E375}" type="pres">
      <dgm:prSet presAssocID="{B6C5DA77-A6FA-4D55-A983-87A77BFB81DB}" presName="accentRepeatNode" presStyleLbl="solidFgAcc1" presStyleIdx="2" presStyleCnt="4"/>
      <dgm:spPr/>
    </dgm:pt>
    <dgm:pt modelId="{B5E4DDFC-4E5D-4870-9073-CADED5245727}" type="pres">
      <dgm:prSet presAssocID="{2E0B2CC4-DDD5-49AE-BDBD-45A43D551EA5}" presName="text_4" presStyleLbl="node1" presStyleIdx="3" presStyleCnt="4">
        <dgm:presLayoutVars>
          <dgm:bulletEnabled val="1"/>
        </dgm:presLayoutVars>
      </dgm:prSet>
      <dgm:spPr/>
      <dgm:t>
        <a:bodyPr/>
        <a:lstStyle/>
        <a:p>
          <a:endParaRPr lang="en-US"/>
        </a:p>
      </dgm:t>
    </dgm:pt>
    <dgm:pt modelId="{280A01C1-0E15-4BF2-A1A0-7FE3EE635477}" type="pres">
      <dgm:prSet presAssocID="{2E0B2CC4-DDD5-49AE-BDBD-45A43D551EA5}" presName="accent_4" presStyleCnt="0"/>
      <dgm:spPr/>
    </dgm:pt>
    <dgm:pt modelId="{9D0F54F8-BC8A-42BD-9307-367B16401EEE}" type="pres">
      <dgm:prSet presAssocID="{2E0B2CC4-DDD5-49AE-BDBD-45A43D551EA5}" presName="accentRepeatNode" presStyleLbl="solidFgAcc1" presStyleIdx="3" presStyleCnt="4"/>
      <dgm:spPr/>
    </dgm:pt>
  </dgm:ptLst>
  <dgm:cxnLst>
    <dgm:cxn modelId="{DF897F05-0BF8-40F6-9E0F-9C73C474F086}" type="presOf" srcId="{404A9C65-CF76-4A25-9A21-A8226DA959F5}" destId="{DC46B40E-87C5-4EDE-A452-30744F9BE2A2}" srcOrd="0" destOrd="1" presId="urn:microsoft.com/office/officeart/2008/layout/VerticalCurvedList"/>
    <dgm:cxn modelId="{135D2496-AB22-4AEE-A206-2B45FE2C3330}" type="presOf" srcId="{98CBEDC5-F754-4FD2-AC50-125C2D8D7C49}" destId="{962222A7-EBFD-4E96-B499-F17EA5B850FF}" srcOrd="0" destOrd="1" presId="urn:microsoft.com/office/officeart/2008/layout/VerticalCurvedList"/>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A093A2E7-B8B2-43A1-90C3-039F5D2446BF}" srcId="{0BB69EF2-5C53-47AF-97E4-13FFD694D574}" destId="{98CBEDC5-F754-4FD2-AC50-125C2D8D7C49}" srcOrd="0" destOrd="0" parTransId="{93E14ADB-22D6-4639-AF89-43F597640E0B}" sibTransId="{7C01844F-1E81-4B19-B8A5-D877A4ADABB8}"/>
    <dgm:cxn modelId="{98BE693E-D589-44D9-B04C-63DF34C8EC40}" srcId="{571CC073-B4EA-454E-8A5E-FC001A76EABC}" destId="{0BB69EF2-5C53-47AF-97E4-13FFD694D574}" srcOrd="0" destOrd="0" parTransId="{871437E8-FAA4-4D7D-B3B8-A0CFCEC7B147}" sibTransId="{D15182A3-58A3-4A07-80A3-9B8238FB0DAD}"/>
    <dgm:cxn modelId="{964C64CF-80E8-4783-93AD-B5294C1A2019}" type="presOf" srcId="{B6C5DA77-A6FA-4D55-A983-87A77BFB81DB}" destId="{6831CE64-CD57-45AC-BC81-DE040E5EACE8}" srcOrd="0" destOrd="0" presId="urn:microsoft.com/office/officeart/2008/layout/VerticalCurvedList"/>
    <dgm:cxn modelId="{85447D5F-3600-4096-8CC7-82574DF95D9B}" type="presOf" srcId="{BBA04BF9-FDB1-4C57-9880-7A708E1F039B}" destId="{6831CE64-CD57-45AC-BC81-DE040E5EACE8}" srcOrd="0" destOrd="1" presId="urn:microsoft.com/office/officeart/2008/layout/VerticalCurvedList"/>
    <dgm:cxn modelId="{1F86322E-114D-4AE9-B272-4D358CBB0ECD}" type="presOf" srcId="{571CC073-B4EA-454E-8A5E-FC001A76EABC}" destId="{C1F95457-0E13-4C00-AF3F-5279185B3005}" srcOrd="0" destOrd="0" presId="urn:microsoft.com/office/officeart/2008/layout/VerticalCurvedList"/>
    <dgm:cxn modelId="{A9F58631-052E-4854-9375-5EA11ABA45DF}" type="presOf" srcId="{0BB69EF2-5C53-47AF-97E4-13FFD694D574}" destId="{962222A7-EBFD-4E96-B499-F17EA5B850FF}" srcOrd="0" destOrd="0" presId="urn:microsoft.com/office/officeart/2008/layout/VerticalCurvedList"/>
    <dgm:cxn modelId="{3F16A1BD-9326-4D6F-896E-6C0018441972}" type="presOf" srcId="{7C01844F-1E81-4B19-B8A5-D877A4ADABB8}" destId="{84E162AD-861D-4555-B043-F79679CCDBDA}" srcOrd="0" destOrd="0" presId="urn:microsoft.com/office/officeart/2008/layout/VerticalCurvedList"/>
    <dgm:cxn modelId="{5451397D-186E-490E-A299-DA71013BA6DD}" srcId="{571CC073-B4EA-454E-8A5E-FC001A76EABC}" destId="{87E12061-0FE6-468C-99DA-2EDC81188025}" srcOrd="1" destOrd="0" parTransId="{C453DE03-326B-43A1-B4A8-E783DA23ED0C}" sibTransId="{6B6F416D-11CD-4B87-9B65-A2E3C91486F5}"/>
    <dgm:cxn modelId="{5B0A2BD2-90D4-471F-B994-0CCD09824624}" type="presOf" srcId="{87E12061-0FE6-468C-99DA-2EDC81188025}" destId="{DC46B40E-87C5-4EDE-A452-30744F9BE2A2}" srcOrd="0" destOrd="0" presId="urn:microsoft.com/office/officeart/2008/layout/VerticalCurvedList"/>
    <dgm:cxn modelId="{7EF5B631-EBC9-4A61-A3D3-3393A7D587C2}" srcId="{571CC073-B4EA-454E-8A5E-FC001A76EABC}" destId="{B6C5DA77-A6FA-4D55-A983-87A77BFB81DB}" srcOrd="2" destOrd="0" parTransId="{FDDEA35F-090D-4BE3-A93A-398D2F7F3A3D}" sibTransId="{4A6F63A6-55C5-4ADC-883E-809E5E07B1F9}"/>
    <dgm:cxn modelId="{FA3F3F98-326A-4B02-81AF-E7BE99FCFDB7}" type="presOf" srcId="{489EC249-4B8F-4AFD-9F07-A3B7E81DE9DD}" destId="{B5E4DDFC-4E5D-4870-9073-CADED5245727}" srcOrd="0" destOrd="1" presId="urn:microsoft.com/office/officeart/2008/layout/VerticalCurvedList"/>
    <dgm:cxn modelId="{B64F3F4C-6F5C-4D95-83CE-665D6876591C}" type="presOf" srcId="{2E0B2CC4-DDD5-49AE-BDBD-45A43D551EA5}" destId="{B5E4DDFC-4E5D-4870-9073-CADED5245727}" srcOrd="0" destOrd="0" presId="urn:microsoft.com/office/officeart/2008/layout/VerticalCurvedList"/>
    <dgm:cxn modelId="{ED4FDDDD-FEE8-4464-946B-ED4421AE5B46}" srcId="{B6C5DA77-A6FA-4D55-A983-87A77BFB81DB}" destId="{BBA04BF9-FDB1-4C57-9880-7A708E1F039B}" srcOrd="0" destOrd="0" parTransId="{66C51FB9-51D9-40C0-9CB8-D414A2BDEDB7}" sibTransId="{5C5DC9CE-3D47-4EF9-854D-FD448AF9BD10}"/>
    <dgm:cxn modelId="{757FFEEE-9915-455D-AC62-E43527361F58}" type="presParOf" srcId="{C1F95457-0E13-4C00-AF3F-5279185B3005}" destId="{4208A881-E163-4E2D-843D-3E50A7960126}" srcOrd="0" destOrd="0" presId="urn:microsoft.com/office/officeart/2008/layout/VerticalCurvedList"/>
    <dgm:cxn modelId="{C8AC5AD8-0DFE-4DE5-A9EB-66C8508BAFE8}" type="presParOf" srcId="{4208A881-E163-4E2D-843D-3E50A7960126}" destId="{18DFAB4C-927C-4D8E-B963-160FBB72A981}" srcOrd="0" destOrd="0" presId="urn:microsoft.com/office/officeart/2008/layout/VerticalCurvedList"/>
    <dgm:cxn modelId="{16D2B79B-C98A-4E2F-A0EF-71650BFB017C}" type="presParOf" srcId="{18DFAB4C-927C-4D8E-B963-160FBB72A981}" destId="{D7A136A3-59C3-4E7B-B46A-5EBCE8A4078B}" srcOrd="0" destOrd="0" presId="urn:microsoft.com/office/officeart/2008/layout/VerticalCurvedList"/>
    <dgm:cxn modelId="{50661B52-E7B0-4E88-9031-FC9D05321720}" type="presParOf" srcId="{18DFAB4C-927C-4D8E-B963-160FBB72A981}" destId="{84E162AD-861D-4555-B043-F79679CCDBDA}" srcOrd="1" destOrd="0" presId="urn:microsoft.com/office/officeart/2008/layout/VerticalCurvedList"/>
    <dgm:cxn modelId="{545E4DD3-6811-40AA-8CA9-26F9B820AC0B}" type="presParOf" srcId="{18DFAB4C-927C-4D8E-B963-160FBB72A981}" destId="{0CC9D516-AF50-449F-94BB-47477852AD53}" srcOrd="2" destOrd="0" presId="urn:microsoft.com/office/officeart/2008/layout/VerticalCurvedList"/>
    <dgm:cxn modelId="{B6511406-8114-4ECA-857C-A9A22F7F8146}" type="presParOf" srcId="{18DFAB4C-927C-4D8E-B963-160FBB72A981}" destId="{44A52C95-0F8F-4D9A-AFA3-B197DFE13F6B}" srcOrd="3" destOrd="0" presId="urn:microsoft.com/office/officeart/2008/layout/VerticalCurvedList"/>
    <dgm:cxn modelId="{656FC8FC-5209-4D66-A152-0EDB6056245B}" type="presParOf" srcId="{4208A881-E163-4E2D-843D-3E50A7960126}" destId="{962222A7-EBFD-4E96-B499-F17EA5B850FF}" srcOrd="1" destOrd="0" presId="urn:microsoft.com/office/officeart/2008/layout/VerticalCurvedList"/>
    <dgm:cxn modelId="{B0BC02A8-12DF-41DF-B2CE-DB4D6E3FD830}" type="presParOf" srcId="{4208A881-E163-4E2D-843D-3E50A7960126}" destId="{89B9CF15-D64C-4C71-99E7-48E784ED8C13}" srcOrd="2" destOrd="0" presId="urn:microsoft.com/office/officeart/2008/layout/VerticalCurvedList"/>
    <dgm:cxn modelId="{26D9EDC3-ECCE-426F-9D1D-17007AF6B9C7}" type="presParOf" srcId="{89B9CF15-D64C-4C71-99E7-48E784ED8C13}" destId="{EE6DEE5F-903B-4296-9C7B-86E21AC184E1}" srcOrd="0" destOrd="0" presId="urn:microsoft.com/office/officeart/2008/layout/VerticalCurvedList"/>
    <dgm:cxn modelId="{77679376-2FB0-4D47-9A91-6E824162FAB3}" type="presParOf" srcId="{4208A881-E163-4E2D-843D-3E50A7960126}" destId="{DC46B40E-87C5-4EDE-A452-30744F9BE2A2}" srcOrd="3" destOrd="0" presId="urn:microsoft.com/office/officeart/2008/layout/VerticalCurvedList"/>
    <dgm:cxn modelId="{8A186241-3949-45B4-B640-9C090007E4EC}" type="presParOf" srcId="{4208A881-E163-4E2D-843D-3E50A7960126}" destId="{EC3C28D5-A69C-4E4A-BCA2-318A45C59361}" srcOrd="4" destOrd="0" presId="urn:microsoft.com/office/officeart/2008/layout/VerticalCurvedList"/>
    <dgm:cxn modelId="{5DE893C3-37B6-4DD8-B831-65587766AFD6}" type="presParOf" srcId="{EC3C28D5-A69C-4E4A-BCA2-318A45C59361}" destId="{A385C4A4-1170-4684-BE17-B51AD2B16FBB}" srcOrd="0" destOrd="0" presId="urn:microsoft.com/office/officeart/2008/layout/VerticalCurvedList"/>
    <dgm:cxn modelId="{9DAE4AA9-F615-4C16-9C16-B9BBDA4F143B}" type="presParOf" srcId="{4208A881-E163-4E2D-843D-3E50A7960126}" destId="{6831CE64-CD57-45AC-BC81-DE040E5EACE8}" srcOrd="5" destOrd="0" presId="urn:microsoft.com/office/officeart/2008/layout/VerticalCurvedList"/>
    <dgm:cxn modelId="{1F185155-0748-46F2-8159-EEC5A6214449}" type="presParOf" srcId="{4208A881-E163-4E2D-843D-3E50A7960126}" destId="{723BB1F2-FE83-453B-B81E-2B5E016201C5}" srcOrd="6" destOrd="0" presId="urn:microsoft.com/office/officeart/2008/layout/VerticalCurvedList"/>
    <dgm:cxn modelId="{EE55B580-509F-4FF3-AD33-092D3E22501C}" type="presParOf" srcId="{723BB1F2-FE83-453B-B81E-2B5E016201C5}" destId="{671807EE-628E-4F55-905D-FA90D767E375}" srcOrd="0" destOrd="0" presId="urn:microsoft.com/office/officeart/2008/layout/VerticalCurvedList"/>
    <dgm:cxn modelId="{30216B19-FA43-445E-8F4F-735A199AB655}" type="presParOf" srcId="{4208A881-E163-4E2D-843D-3E50A7960126}" destId="{B5E4DDFC-4E5D-4870-9073-CADED5245727}" srcOrd="7" destOrd="0" presId="urn:microsoft.com/office/officeart/2008/layout/VerticalCurvedList"/>
    <dgm:cxn modelId="{04A1DB8B-927E-4FC3-8728-EE477FEA6390}" type="presParOf" srcId="{4208A881-E163-4E2D-843D-3E50A7960126}" destId="{280A01C1-0E15-4BF2-A1A0-7FE3EE635477}" srcOrd="8" destOrd="0" presId="urn:microsoft.com/office/officeart/2008/layout/VerticalCurvedList"/>
    <dgm:cxn modelId="{4AFF55C6-85EC-4BAC-A1E6-41725D8104C4}" type="presParOf" srcId="{280A01C1-0E15-4BF2-A1A0-7FE3EE635477}" destId="{9D0F54F8-BC8A-42BD-9307-367B16401E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FORD-</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FCCD0086-5634-4BB3-A8CA-2B83FDAD1067}" type="pres">
      <dgm:prSet presAssocID="{489C3383-A31A-4071-A1CC-AC965B6CAD90}" presName="text_1" presStyleLbl="node1" presStyleIdx="0" presStyleCnt="4">
        <dgm:presLayoutVars>
          <dgm:bulletEnabled val="1"/>
        </dgm:presLayoutVars>
      </dgm:prSet>
      <dgm:spPr/>
      <dgm:t>
        <a:bodyPr/>
        <a:lstStyle/>
        <a:p>
          <a:endParaRPr lang="en-US"/>
        </a:p>
      </dgm:t>
    </dgm:pt>
    <dgm:pt modelId="{81AA31E0-C141-4FAB-8865-87CEDE8F1144}" type="pres">
      <dgm:prSet presAssocID="{489C3383-A31A-4071-A1CC-AC965B6CAD90}" presName="accent_1" presStyleCnt="0"/>
      <dgm:spPr/>
    </dgm:pt>
    <dgm:pt modelId="{606EB05D-6368-4098-A057-3C729E23CDD8}" type="pres">
      <dgm:prSet presAssocID="{489C3383-A31A-4071-A1CC-AC965B6CAD90}" presName="accentRepeatNode" presStyleLbl="solidFgAcc1" presStyleIdx="0" presStyleCnt="4"/>
      <dgm:spPr/>
    </dgm:pt>
    <dgm:pt modelId="{E43EFB27-FE9B-419F-8E1C-3E1C0451A75E}" type="pres">
      <dgm:prSet presAssocID="{7D55703B-1614-4B68-B5D5-344B30281B45}" presName="text_2" presStyleLbl="node1" presStyleIdx="1" presStyleCnt="4">
        <dgm:presLayoutVars>
          <dgm:bulletEnabled val="1"/>
        </dgm:presLayoutVars>
      </dgm:prSet>
      <dgm:spPr/>
      <dgm:t>
        <a:bodyPr/>
        <a:lstStyle/>
        <a:p>
          <a:endParaRPr lang="en-US"/>
        </a:p>
      </dgm:t>
    </dgm:pt>
    <dgm:pt modelId="{CB1C5F70-A3D8-4E5A-8CF9-02D80FF40DE1}" type="pres">
      <dgm:prSet presAssocID="{7D55703B-1614-4B68-B5D5-344B30281B45}" presName="accent_2" presStyleCnt="0"/>
      <dgm:spPr/>
    </dgm:pt>
    <dgm:pt modelId="{59508F8F-5FB0-4E91-AD0D-B8C0DB5EBEBE}" type="pres">
      <dgm:prSet presAssocID="{7D55703B-1614-4B68-B5D5-344B30281B45}" presName="accentRepeatNode" presStyleLbl="solidFgAcc1" presStyleIdx="1" presStyleCnt="4"/>
      <dgm:spPr/>
    </dgm:pt>
    <dgm:pt modelId="{C124736C-5547-4251-AAEB-73D6B96E04E9}" type="pres">
      <dgm:prSet presAssocID="{9DD9BD77-7327-40DD-BBBF-737D9B19A2C0}" presName="text_3" presStyleLbl="node1" presStyleIdx="2" presStyleCnt="4">
        <dgm:presLayoutVars>
          <dgm:bulletEnabled val="1"/>
        </dgm:presLayoutVars>
      </dgm:prSet>
      <dgm:spPr/>
      <dgm:t>
        <a:bodyPr/>
        <a:lstStyle/>
        <a:p>
          <a:endParaRPr lang="en-US"/>
        </a:p>
      </dgm:t>
    </dgm:pt>
    <dgm:pt modelId="{4A923894-A3C2-4219-944A-AE8C156CECE1}" type="pres">
      <dgm:prSet presAssocID="{9DD9BD77-7327-40DD-BBBF-737D9B19A2C0}" presName="accent_3" presStyleCnt="0"/>
      <dgm:spPr/>
    </dgm:pt>
    <dgm:pt modelId="{BCB9E947-2734-4A44-BBA9-6E8E20FFA494}" type="pres">
      <dgm:prSet presAssocID="{9DD9BD77-7327-40DD-BBBF-737D9B19A2C0}" presName="accentRepeatNode" presStyleLbl="solidFgAcc1" presStyleIdx="2" presStyleCnt="4"/>
      <dgm:spPr/>
    </dgm:pt>
    <dgm:pt modelId="{1A68DE41-62CE-4629-9448-4444B28BBF15}" type="pres">
      <dgm:prSet presAssocID="{6B764C45-94C5-42BC-A9B6-1D50976F6CC1}" presName="text_4" presStyleLbl="node1" presStyleIdx="3" presStyleCnt="4">
        <dgm:presLayoutVars>
          <dgm:bulletEnabled val="1"/>
        </dgm:presLayoutVars>
      </dgm:prSet>
      <dgm:spPr/>
      <dgm:t>
        <a:bodyPr/>
        <a:lstStyle/>
        <a:p>
          <a:endParaRPr lang="en-US"/>
        </a:p>
      </dgm:t>
    </dgm:pt>
    <dgm:pt modelId="{B1572724-B3BD-43E1-B1DC-6250C5BF62CE}" type="pres">
      <dgm:prSet presAssocID="{6B764C45-94C5-42BC-A9B6-1D50976F6CC1}" presName="accent_4" presStyleCnt="0"/>
      <dgm:spPr/>
    </dgm:pt>
    <dgm:pt modelId="{73C213ED-45AB-42CB-910E-A0F6BAC79F3D}" type="pres">
      <dgm:prSet presAssocID="{6B764C45-94C5-42BC-A9B6-1D50976F6CC1}" presName="accentRepeatNode" presStyleLbl="solidFgAcc1" presStyleIdx="3" presStyleCnt="4"/>
      <dgm:spPr/>
    </dgm:pt>
  </dgm:ptLst>
  <dgm:cxnLst>
    <dgm:cxn modelId="{DE5E2690-B3F4-473B-BED8-F11D5027BEA3}" type="presOf" srcId="{770C0B20-93E7-431B-92D1-ABB626C6B481}" destId="{C124736C-5547-4251-AAEB-73D6B96E04E9}" srcOrd="0" destOrd="1" presId="urn:microsoft.com/office/officeart/2008/layout/VerticalCurvedList"/>
    <dgm:cxn modelId="{B89B5653-662E-4378-A062-0E29BB43ABF0}" type="presOf" srcId="{6B764C45-94C5-42BC-A9B6-1D50976F6CC1}" destId="{1A68DE41-62CE-4629-9448-4444B28BBF15}" srcOrd="0" destOrd="0" presId="urn:microsoft.com/office/officeart/2008/layout/VerticalCurvedList"/>
    <dgm:cxn modelId="{3086B62F-165A-4633-A44E-B29D76036196}" type="presOf" srcId="{9AB93A20-DA39-4C28-9FAC-5A279156A3D1}" destId="{FCCD0086-5634-4BB3-A8CA-2B83FDAD1067}" srcOrd="0" destOrd="1" presId="urn:microsoft.com/office/officeart/2008/layout/VerticalCurvedList"/>
    <dgm:cxn modelId="{82677084-0DA3-4583-A8A5-5B97ABA66DA2}" type="presOf" srcId="{21C9501C-C5CD-4868-B479-8AE1EA35AA5F}" destId="{1A68DE41-62CE-4629-9448-4444B28BBF15}" srcOrd="0" destOrd="1" presId="urn:microsoft.com/office/officeart/2008/layout/VerticalCurvedList"/>
    <dgm:cxn modelId="{28081223-B57C-4E5E-8B11-829779FB7354}" type="presOf" srcId="{7D55703B-1614-4B68-B5D5-344B30281B45}" destId="{E43EFB27-FE9B-419F-8E1C-3E1C0451A75E}" srcOrd="0" destOrd="0" presId="urn:microsoft.com/office/officeart/2008/layout/VerticalCurvedList"/>
    <dgm:cxn modelId="{3C2D416B-7AA9-4EA3-A757-1B31CCD9CACE}" type="presOf" srcId="{571CC073-B4EA-454E-8A5E-FC001A76EABC}" destId="{C1F95457-0E13-4C00-AF3F-5279185B3005}" srcOrd="0" destOrd="0" presId="urn:microsoft.com/office/officeart/2008/layout/VerticalCurvedList"/>
    <dgm:cxn modelId="{58C3DD30-7C15-418A-B759-9F6C912A5927}" srcId="{7D55703B-1614-4B68-B5D5-344B30281B45}" destId="{E8630CBB-EC54-433C-8399-ED98D79143A3}" srcOrd="0" destOrd="0" parTransId="{D5C39109-38E0-41AB-88C0-69AF2AF9CFF5}" sibTransId="{B95F7EB8-BACC-4D29-A68B-FF29B38F25FE}"/>
    <dgm:cxn modelId="{C25E241E-4667-4AF5-874E-657F925B5107}" type="presOf" srcId="{9DD9BD77-7327-40DD-BBBF-737D9B19A2C0}" destId="{C124736C-5547-4251-AAEB-73D6B96E04E9}" srcOrd="0" destOrd="0" presId="urn:microsoft.com/office/officeart/2008/layout/VerticalCurvedList"/>
    <dgm:cxn modelId="{DCA969FC-AC4B-464F-990B-2998CF40C5FB}" type="presOf" srcId="{0DF48AE8-95CE-41A4-8A60-38F4EE595862}" destId="{84E162AD-861D-4555-B043-F79679CCDBDA}" srcOrd="0" destOrd="0" presId="urn:microsoft.com/office/officeart/2008/layout/VerticalCurvedList"/>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E113F712-D6E5-4699-972A-562D9371D39E}" type="presOf" srcId="{489C3383-A31A-4071-A1CC-AC965B6CAD90}" destId="{FCCD0086-5634-4BB3-A8CA-2B83FDAD1067}" srcOrd="0" destOrd="0" presId="urn:microsoft.com/office/officeart/2008/layout/VerticalCurvedList"/>
    <dgm:cxn modelId="{DC143FFC-D211-4408-910E-F3456A2F51C8}" srcId="{571CC073-B4EA-454E-8A5E-FC001A76EABC}" destId="{9DD9BD77-7327-40DD-BBBF-737D9B19A2C0}" srcOrd="2" destOrd="0" parTransId="{A21E9918-14D0-4C8F-82D2-F464D56A935C}" sibTransId="{66F718B5-A389-4C97-849A-0B5B18A463E1}"/>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171ED5E6-5018-4ED3-9E17-CE7225080F54}" srcId="{571CC073-B4EA-454E-8A5E-FC001A76EABC}" destId="{489C3383-A31A-4071-A1CC-AC965B6CAD90}" srcOrd="0" destOrd="0" parTransId="{A971E9DD-1B41-484B-8132-5FD3B731BF44}" sibTransId="{FD505B0F-1EC5-4790-92EF-E19A479B20F4}"/>
    <dgm:cxn modelId="{F76FD0B8-DEE0-48E9-A95C-84F59BF2F9E4}" srcId="{571CC073-B4EA-454E-8A5E-FC001A76EABC}" destId="{7D55703B-1614-4B68-B5D5-344B30281B45}" srcOrd="1" destOrd="0" parTransId="{F28A3CED-CD89-43D6-BFE3-A5CA91C5FCA5}" sibTransId="{301799E0-E8D5-4B47-9F9E-AAE425448037}"/>
    <dgm:cxn modelId="{D99AA8A5-F43B-43C9-8CD6-A4021F8B657B}" type="presOf" srcId="{E8630CBB-EC54-433C-8399-ED98D79143A3}" destId="{E43EFB27-FE9B-419F-8E1C-3E1C0451A75E}" srcOrd="0" destOrd="1" presId="urn:microsoft.com/office/officeart/2008/layout/VerticalCurvedList"/>
    <dgm:cxn modelId="{7F6521D2-28B1-498D-BACC-B5AEEBDA502A}" type="presParOf" srcId="{C1F95457-0E13-4C00-AF3F-5279185B3005}" destId="{4208A881-E163-4E2D-843D-3E50A7960126}" srcOrd="0" destOrd="0" presId="urn:microsoft.com/office/officeart/2008/layout/VerticalCurvedList"/>
    <dgm:cxn modelId="{F4381568-EB32-4228-9544-862DE0D5AEF8}" type="presParOf" srcId="{4208A881-E163-4E2D-843D-3E50A7960126}" destId="{18DFAB4C-927C-4D8E-B963-160FBB72A981}" srcOrd="0" destOrd="0" presId="urn:microsoft.com/office/officeart/2008/layout/VerticalCurvedList"/>
    <dgm:cxn modelId="{35324632-8D31-4785-965D-AB79DC506283}" type="presParOf" srcId="{18DFAB4C-927C-4D8E-B963-160FBB72A981}" destId="{D7A136A3-59C3-4E7B-B46A-5EBCE8A4078B}" srcOrd="0" destOrd="0" presId="urn:microsoft.com/office/officeart/2008/layout/VerticalCurvedList"/>
    <dgm:cxn modelId="{650BB7AA-225B-45CE-9400-DAAAF48C6C55}" type="presParOf" srcId="{18DFAB4C-927C-4D8E-B963-160FBB72A981}" destId="{84E162AD-861D-4555-B043-F79679CCDBDA}" srcOrd="1" destOrd="0" presId="urn:microsoft.com/office/officeart/2008/layout/VerticalCurvedList"/>
    <dgm:cxn modelId="{E6C6E174-27C6-4A24-9744-3FC15CEF781E}" type="presParOf" srcId="{18DFAB4C-927C-4D8E-B963-160FBB72A981}" destId="{0CC9D516-AF50-449F-94BB-47477852AD53}" srcOrd="2" destOrd="0" presId="urn:microsoft.com/office/officeart/2008/layout/VerticalCurvedList"/>
    <dgm:cxn modelId="{98E73A42-707F-4C5C-BBC9-7E60BC06C46B}" type="presParOf" srcId="{18DFAB4C-927C-4D8E-B963-160FBB72A981}" destId="{44A52C95-0F8F-4D9A-AFA3-B197DFE13F6B}" srcOrd="3" destOrd="0" presId="urn:microsoft.com/office/officeart/2008/layout/VerticalCurvedList"/>
    <dgm:cxn modelId="{FEF2F7F3-D370-4BC6-A1DF-D5E0B251C6C2}" type="presParOf" srcId="{4208A881-E163-4E2D-843D-3E50A7960126}" destId="{FCCD0086-5634-4BB3-A8CA-2B83FDAD1067}" srcOrd="1" destOrd="0" presId="urn:microsoft.com/office/officeart/2008/layout/VerticalCurvedList"/>
    <dgm:cxn modelId="{C7B0E6C0-6EF5-44B9-9B77-5E14631A21DB}" type="presParOf" srcId="{4208A881-E163-4E2D-843D-3E50A7960126}" destId="{81AA31E0-C141-4FAB-8865-87CEDE8F1144}" srcOrd="2" destOrd="0" presId="urn:microsoft.com/office/officeart/2008/layout/VerticalCurvedList"/>
    <dgm:cxn modelId="{756D91CE-083A-4190-A24C-85074AB6C5F2}" type="presParOf" srcId="{81AA31E0-C141-4FAB-8865-87CEDE8F1144}" destId="{606EB05D-6368-4098-A057-3C729E23CDD8}" srcOrd="0" destOrd="0" presId="urn:microsoft.com/office/officeart/2008/layout/VerticalCurvedList"/>
    <dgm:cxn modelId="{79D59EDD-3895-4774-9592-61F4A37D8C0A}" type="presParOf" srcId="{4208A881-E163-4E2D-843D-3E50A7960126}" destId="{E43EFB27-FE9B-419F-8E1C-3E1C0451A75E}" srcOrd="3" destOrd="0" presId="urn:microsoft.com/office/officeart/2008/layout/VerticalCurvedList"/>
    <dgm:cxn modelId="{BB34D817-DCDC-42CE-8C0D-1F273C0D01AB}" type="presParOf" srcId="{4208A881-E163-4E2D-843D-3E50A7960126}" destId="{CB1C5F70-A3D8-4E5A-8CF9-02D80FF40DE1}" srcOrd="4" destOrd="0" presId="urn:microsoft.com/office/officeart/2008/layout/VerticalCurvedList"/>
    <dgm:cxn modelId="{B46A04DB-AB98-4C23-9FC8-CBC59C8CB9D7}" type="presParOf" srcId="{CB1C5F70-A3D8-4E5A-8CF9-02D80FF40DE1}" destId="{59508F8F-5FB0-4E91-AD0D-B8C0DB5EBEBE}" srcOrd="0" destOrd="0" presId="urn:microsoft.com/office/officeart/2008/layout/VerticalCurvedList"/>
    <dgm:cxn modelId="{0F2FA4B5-5A84-4457-9AE8-FC513DCBBC76}" type="presParOf" srcId="{4208A881-E163-4E2D-843D-3E50A7960126}" destId="{C124736C-5547-4251-AAEB-73D6B96E04E9}" srcOrd="5" destOrd="0" presId="urn:microsoft.com/office/officeart/2008/layout/VerticalCurvedList"/>
    <dgm:cxn modelId="{FAED2470-31C9-4CED-A71C-7D81D8AC68D2}" type="presParOf" srcId="{4208A881-E163-4E2D-843D-3E50A7960126}" destId="{4A923894-A3C2-4219-944A-AE8C156CECE1}" srcOrd="6" destOrd="0" presId="urn:microsoft.com/office/officeart/2008/layout/VerticalCurvedList"/>
    <dgm:cxn modelId="{02CDE15C-C7BE-4776-874A-F22356AFD424}" type="presParOf" srcId="{4A923894-A3C2-4219-944A-AE8C156CECE1}" destId="{BCB9E947-2734-4A44-BBA9-6E8E20FFA494}" srcOrd="0" destOrd="0" presId="urn:microsoft.com/office/officeart/2008/layout/VerticalCurvedList"/>
    <dgm:cxn modelId="{AC8B4743-B0B3-4362-B210-A13F3EE5F277}" type="presParOf" srcId="{4208A881-E163-4E2D-843D-3E50A7960126}" destId="{1A68DE41-62CE-4629-9448-4444B28BBF15}" srcOrd="7" destOrd="0" presId="urn:microsoft.com/office/officeart/2008/layout/VerticalCurvedList"/>
    <dgm:cxn modelId="{5DCBFB80-6744-447B-BA77-A8603B2536AC}" type="presParOf" srcId="{4208A881-E163-4E2D-843D-3E50A7960126}" destId="{B1572724-B3BD-43E1-B1DC-6250C5BF62CE}" srcOrd="8" destOrd="0" presId="urn:microsoft.com/office/officeart/2008/layout/VerticalCurvedList"/>
    <dgm:cxn modelId="{FAD2B8E2-40E2-4E28-8C97-BDE888223B8B}" type="presParOf" srcId="{B1572724-B3BD-43E1-B1DC-6250C5BF62CE}" destId="{73C213ED-45AB-42CB-910E-A0F6BAC79F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5FEAF9AE-D57A-4061-86B6-E6C4E60D10FB}" type="presOf" srcId="{DF03AE3E-97AF-419D-B922-120C868E502F}" destId="{84E162AD-861D-4555-B043-F79679CCDBDA}" srcOrd="0" destOrd="0" presId="urn:microsoft.com/office/officeart/2008/layout/VerticalCurvedList"/>
    <dgm:cxn modelId="{65DAAD30-0D18-4CC0-B29E-7EF67C96CCB3}" srcId="{D2EBA8B5-8D9C-4EB6-94EE-E1414A993396}" destId="{04293F00-F653-4A35-BEEE-955C8C31D157}" srcOrd="0" destOrd="0" parTransId="{E8F3B289-9E86-4E88-9C18-19A639E6F8C8}" sibTransId="{AD1970B5-2757-40C2-8A13-0CF54936F945}"/>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F06240E3-86C9-41A2-96AE-A6A5DB725F8D}" srcId="{17725E98-C6BD-4860-A874-2E64BB58359D}" destId="{C730EF28-92C0-472A-AC85-16392925DCCB}" srcOrd="0" destOrd="0" parTransId="{F4D32DE9-BBFA-427D-9FFF-394ADD5F7219}" sibTransId="{5FD805AE-840B-46A7-8185-50B1E493B514}"/>
    <dgm:cxn modelId="{0CEAEC5B-E609-4157-8DEB-593FB83989C2}" srcId="{5EF262BC-25AE-4D61-9A51-108C36AB229D}" destId="{D07591B6-1EC1-435B-9AD7-03505F447004}" srcOrd="0" destOrd="0" parTransId="{BAE9D3A3-3A85-4D92-ADED-044841048A3F}" sibTransId="{1FF6E0D1-3DEA-4CC2-8781-FB65336714D7}"/>
    <dgm:cxn modelId="{565C6BC6-C393-4F3D-94F3-6FB649B70341}" type="presOf" srcId="{C730EF28-92C0-472A-AC85-16392925DCCB}" destId="{49CFC17E-D450-465A-97EF-D44067282752}" srcOrd="0" destOrd="1"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DBCBC24A-E1A5-460B-9F8B-1C64A0E2070D}" type="presOf" srcId="{D46830D8-D66A-4836-ACAD-FA9D300B5131}" destId="{49CFC17E-D450-465A-97EF-D44067282752}" srcOrd="0" destOrd="2" presId="urn:microsoft.com/office/officeart/2008/layout/VerticalCurvedList"/>
    <dgm:cxn modelId="{0DC068BE-1C4B-4093-A8D2-E45BB224DF46}" type="presOf" srcId="{5FD805AE-840B-46A7-8185-50B1E493B514}" destId="{84E162AD-861D-4555-B043-F79679CCDBDA}" srcOrd="0" destOrd="0"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CEB6EC3B-1A2B-4C0D-9C30-F9297ED8147F}" srcId="{17725E98-C6BD-4860-A874-2E64BB58359D}" destId="{D46830D8-D66A-4836-ACAD-FA9D300B5131}" srcOrd="1" destOrd="0" parTransId="{1A813F9F-AEF8-4555-BFE9-2AB51F83C6BB}" sibTransId="{E4FAED16-C6B0-4208-90EE-553AEEC74B6A}"/>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73043B21-B1DC-4E6B-80C0-1F2E56AB5E52}" srcId="{571CC073-B4EA-454E-8A5E-FC001A76EABC}" destId="{5EF262BC-25AE-4D61-9A51-108C36AB229D}" srcOrd="1" destOrd="0" parTransId="{2D1A1A55-27B1-4AE2-A51C-012048F2A5C7}" sibTransId="{3A9086A7-F7FD-4C4D-8FE0-BD4ED0E8600C}"/>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5A20C4DA-BBE9-413C-9481-04599F63B10F}" type="presOf" srcId="{17725E98-C6BD-4860-A874-2E64BB58359D}" destId="{7249490D-FBFE-4ED2-8766-81F6F51BB084}" srcOrd="0" destOrd="0" presId="urn:microsoft.com/office/officeart/2008/layout/VerticalCurvedList"/>
    <dgm:cxn modelId="{C7A765AA-02DA-4AD9-B2F0-850F80A595CC}" type="presOf" srcId="{DEE336C4-1DB4-4ADA-B25B-AF8093E6F9C4}" destId="{C70050F6-D559-47CD-AE7F-1A3B6DC3E13D}" srcOrd="0" destOrd="0" presId="urn:microsoft.com/office/officeart/2008/layout/VerticalCurvedList"/>
    <dgm:cxn modelId="{B78CCC49-8BE9-410C-850E-148AF6183170}"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660FA2EF-3A1D-4429-8D73-B8F26BB1EC27}" type="presOf" srcId="{571CC073-B4EA-454E-8A5E-FC001A76EABC}" destId="{C1F95457-0E13-4C00-AF3F-5279185B3005}" srcOrd="0" destOrd="0" presId="urn:microsoft.com/office/officeart/2008/layout/VerticalCurvedList"/>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DE33C309-D704-4551-9960-A5CBAE5C3295}" type="presOf" srcId="{426D0758-8884-45FE-80C5-75B67C84F784}" destId="{A93A91EF-997C-421E-9420-03E3C07EACA2}"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4673049"/>
          <a:ext cx="8394898" cy="511369"/>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[M16]</a:t>
          </a:r>
        </a:p>
      </dsp:txBody>
      <dsp:txXfrm>
        <a:off x="0" y="4673049"/>
        <a:ext cx="8394898" cy="511369"/>
      </dsp:txXfrm>
    </dsp:sp>
    <dsp:sp modelId="{0532ECD2-1896-48FB-A9B4-7B22262BF3AA}">
      <dsp:nvSpPr>
        <dsp:cNvPr id="0" name=""/>
        <dsp:cNvSpPr/>
      </dsp:nvSpPr>
      <dsp:spPr>
        <a:xfrm rot="10800000">
          <a:off x="0" y="3894234"/>
          <a:ext cx="8394898" cy="786486"/>
        </a:xfrm>
        <a:prstGeom prst="upArrowCallout">
          <a:avLst/>
        </a:prstGeom>
        <a:solidFill>
          <a:schemeClr val="accent5">
            <a:hueOff val="1024430"/>
            <a:satOff val="3770"/>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4th International ModelWriter Workshop in Brussels, Belgium</a:t>
          </a:r>
          <a:r>
            <a:rPr lang="tr-TR" sz="1600" b="1" i="0" kern="1200" dirty="0" smtClean="0"/>
            <a:t> (</a:t>
          </a:r>
          <a:r>
            <a:rPr lang="en-US" sz="1600" b="1" i="0" kern="1200" dirty="0" smtClean="0"/>
            <a:t>Sep 23-24, 2015</a:t>
          </a:r>
          <a:r>
            <a:rPr lang="tr-TR" sz="1600" b="1" i="0" kern="1200" dirty="0" smtClean="0"/>
            <a:t>) [M12]</a:t>
          </a:r>
        </a:p>
      </dsp:txBody>
      <dsp:txXfrm rot="10800000">
        <a:off x="0" y="3894234"/>
        <a:ext cx="8394898" cy="511035"/>
      </dsp:txXfrm>
    </dsp:sp>
    <dsp:sp modelId="{2FDD52E4-C089-4FE0-B14C-A954C22DDD45}">
      <dsp:nvSpPr>
        <dsp:cNvPr id="0" name=""/>
        <dsp:cNvSpPr/>
      </dsp:nvSpPr>
      <dsp:spPr>
        <a:xfrm rot="10800000">
          <a:off x="0" y="3115418"/>
          <a:ext cx="8394898" cy="786486"/>
        </a:xfrm>
        <a:prstGeom prst="upArrowCallou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3rd International ModelWriter Workshop in Toulouse, France</a:t>
          </a:r>
          <a:r>
            <a:rPr lang="tr-TR" sz="1600" b="1" i="0" kern="1200" dirty="0" smtClean="0"/>
            <a:t> (</a:t>
          </a:r>
          <a:r>
            <a:rPr lang="en-US" sz="1600" b="1" i="0" kern="1200" dirty="0" smtClean="0"/>
            <a:t>Jun 22-23, 2015</a:t>
          </a:r>
          <a:r>
            <a:rPr lang="tr-TR" sz="1600" b="1" i="0" kern="1200" dirty="0" smtClean="0"/>
            <a:t>) [M10]</a:t>
          </a:r>
          <a:endParaRPr lang="en-US" sz="1600" kern="1200" dirty="0"/>
        </a:p>
      </dsp:txBody>
      <dsp:txXfrm rot="10800000">
        <a:off x="0" y="3115418"/>
        <a:ext cx="8394898" cy="511035"/>
      </dsp:txXfrm>
    </dsp:sp>
    <dsp:sp modelId="{410AC209-7CBD-4F6F-BE35-9EF9EC5E9108}">
      <dsp:nvSpPr>
        <dsp:cNvPr id="0" name=""/>
        <dsp:cNvSpPr/>
      </dsp:nvSpPr>
      <dsp:spPr>
        <a:xfrm rot="10800000">
          <a:off x="0" y="2336603"/>
          <a:ext cx="8394898" cy="786486"/>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2nd International ModelWriter Workshop in Brussels, Belgium</a:t>
          </a:r>
          <a:r>
            <a:rPr lang="tr-TR" sz="1600" b="1" i="0" kern="1200" dirty="0" smtClean="0"/>
            <a:t> (</a:t>
          </a:r>
          <a:r>
            <a:rPr lang="en-US" sz="1600" b="1" i="0" kern="1200" dirty="0" smtClean="0"/>
            <a:t>Apr 30, 2015</a:t>
          </a:r>
          <a:r>
            <a:rPr lang="tr-TR" sz="1600" b="1" i="0" kern="1200" dirty="0" smtClean="0"/>
            <a:t>) [M7]</a:t>
          </a:r>
          <a:endParaRPr lang="en-US" sz="1600" kern="1200" dirty="0"/>
        </a:p>
      </dsp:txBody>
      <dsp:txXfrm rot="10800000">
        <a:off x="0" y="2336603"/>
        <a:ext cx="8394898" cy="511035"/>
      </dsp:txXfrm>
    </dsp:sp>
    <dsp:sp modelId="{B466B50B-12AF-4501-8D71-563493DDE4D3}">
      <dsp:nvSpPr>
        <dsp:cNvPr id="0" name=""/>
        <dsp:cNvSpPr/>
      </dsp:nvSpPr>
      <dsp:spPr>
        <a:xfrm rot="10800000">
          <a:off x="0" y="1563167"/>
          <a:ext cx="8394898" cy="786486"/>
        </a:xfrm>
        <a:prstGeom prst="upArrowCallou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a:t>
          </a:r>
          <a:r>
            <a:rPr lang="tr-TR" sz="1600" b="1" i="0" kern="1200" dirty="0" smtClean="0"/>
            <a:t>Eureka </a:t>
          </a:r>
          <a:r>
            <a:rPr lang="en-US" sz="1600" b="1" i="0" kern="1200" dirty="0" smtClean="0"/>
            <a:t>Project Exhibition in Berlin, Germany</a:t>
          </a:r>
          <a:r>
            <a:rPr lang="tr-TR" sz="1600" b="1" i="0" kern="1200" dirty="0" smtClean="0"/>
            <a:t>  (</a:t>
          </a:r>
          <a:r>
            <a:rPr lang="en-US" sz="1600" b="1" i="0" kern="1200" dirty="0" smtClean="0"/>
            <a:t>Mar 10-11,</a:t>
          </a:r>
          <a:r>
            <a:rPr lang="tr-TR" sz="1600" b="1" i="0" kern="1200" dirty="0" smtClean="0"/>
            <a:t> </a:t>
          </a:r>
          <a:r>
            <a:rPr lang="en-US" sz="1600" b="1" i="0" kern="1200" dirty="0" smtClean="0"/>
            <a:t>2015</a:t>
          </a:r>
          <a:r>
            <a:rPr lang="tr-TR" sz="1600" b="1" i="0" kern="1200" dirty="0" smtClean="0"/>
            <a:t>) [M6]</a:t>
          </a:r>
          <a:endParaRPr lang="en-US" sz="1600" kern="1200" dirty="0"/>
        </a:p>
      </dsp:txBody>
      <dsp:txXfrm rot="10800000">
        <a:off x="0" y="1563167"/>
        <a:ext cx="8394898" cy="511035"/>
      </dsp:txXfrm>
    </dsp:sp>
    <dsp:sp modelId="{47701EA2-747C-4CD7-BDBB-C0FADD9487F9}">
      <dsp:nvSpPr>
        <dsp:cNvPr id="0" name=""/>
        <dsp:cNvSpPr/>
      </dsp:nvSpPr>
      <dsp:spPr>
        <a:xfrm rot="10800000">
          <a:off x="0" y="778972"/>
          <a:ext cx="8394898" cy="786486"/>
        </a:xfrm>
        <a:prstGeom prst="upArrowCallout">
          <a:avLst/>
        </a:prstGeom>
        <a:solidFill>
          <a:schemeClr val="accent5">
            <a:hueOff val="5122152"/>
            <a:satOff val="18852"/>
            <a:lumOff val="-65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1st International ModelWriter Workshop in Izmir, Turkey</a:t>
          </a:r>
          <a:r>
            <a:rPr lang="tr-TR" sz="1600" b="1" i="0" kern="1200" dirty="0" smtClean="0"/>
            <a:t> (</a:t>
          </a:r>
          <a:r>
            <a:rPr lang="en-US" sz="1600" b="1" i="0" kern="1200" dirty="0" smtClean="0"/>
            <a:t>Jan 15-17, 2015</a:t>
          </a:r>
          <a:r>
            <a:rPr lang="tr-TR" sz="1600" b="1" i="0" kern="1200" dirty="0" smtClean="0"/>
            <a:t>) [M4]</a:t>
          </a:r>
          <a:endParaRPr lang="en-US" sz="1600" kern="1200" dirty="0"/>
        </a:p>
      </dsp:txBody>
      <dsp:txXfrm rot="10800000">
        <a:off x="0" y="778972"/>
        <a:ext cx="8394898" cy="511035"/>
      </dsp:txXfrm>
    </dsp:sp>
    <dsp:sp modelId="{6FAF5F6F-7399-425A-BD3E-0A9B5B972C44}">
      <dsp:nvSpPr>
        <dsp:cNvPr id="0" name=""/>
        <dsp:cNvSpPr/>
      </dsp:nvSpPr>
      <dsp:spPr>
        <a:xfrm rot="10800000">
          <a:off x="0" y="156"/>
          <a:ext cx="8394898" cy="786486"/>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Project</a:t>
          </a:r>
          <a:r>
            <a:rPr lang="tr-TR" sz="1600" kern="1200" dirty="0" smtClean="0"/>
            <a:t> </a:t>
          </a:r>
          <a:r>
            <a:rPr lang="tr-TR" sz="1600" b="1" i="0" kern="1200" dirty="0" smtClean="0"/>
            <a:t>Kick-off  in Istanbul, Turkey (Nov 08, 2014) [M1]</a:t>
          </a:r>
          <a:endParaRPr lang="en-US" sz="1600" b="1" i="0" kern="1200" dirty="0"/>
        </a:p>
      </dsp:txBody>
      <dsp:txXfrm rot="10800000">
        <a:off x="0" y="156"/>
        <a:ext cx="8394898" cy="5110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4-12-2015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13</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14</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17</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23</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69</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70</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144</a:t>
            </a:fld>
            <a:endParaRPr lang="de-DE" altLang="de-DE"/>
          </a:p>
        </p:txBody>
      </p:sp>
    </p:spTree>
    <p:extLst>
      <p:ext uri="{BB962C8B-B14F-4D97-AF65-F5344CB8AC3E}">
        <p14:creationId xmlns:p14="http://schemas.microsoft.com/office/powerpoint/2010/main" val="2893530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149</a:t>
            </a:fld>
            <a:endParaRPr lang="en-US"/>
          </a:p>
        </p:txBody>
      </p:sp>
    </p:spTree>
    <p:extLst>
      <p:ext uri="{BB962C8B-B14F-4D97-AF65-F5344CB8AC3E}">
        <p14:creationId xmlns:p14="http://schemas.microsoft.com/office/powerpoint/2010/main" val="64064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153</a:t>
            </a:fld>
            <a:endParaRPr lang="en-US"/>
          </a:p>
        </p:txBody>
      </p:sp>
    </p:spTree>
    <p:extLst>
      <p:ext uri="{BB962C8B-B14F-4D97-AF65-F5344CB8AC3E}">
        <p14:creationId xmlns:p14="http://schemas.microsoft.com/office/powerpoint/2010/main" val="2704595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166</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175</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176</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179</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69234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10</a:t>
            </a:fld>
            <a:endParaRPr lang="en-US"/>
          </a:p>
        </p:txBody>
      </p:sp>
    </p:spTree>
    <p:extLst>
      <p:ext uri="{BB962C8B-B14F-4D97-AF65-F5344CB8AC3E}">
        <p14:creationId xmlns:p14="http://schemas.microsoft.com/office/powerpoint/2010/main" val="297764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04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04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0.jpeg"/><Relationship Id="rId3" Type="http://schemas.openxmlformats.org/officeDocument/2006/relationships/image" Target="../media/image16.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5.xml"/><Relationship Id="rId5" Type="http://schemas.openxmlformats.org/officeDocument/2006/relationships/image" Target="../media/image15.jpeg"/><Relationship Id="rId10" Type="http://schemas.openxmlformats.org/officeDocument/2006/relationships/diagramColors" Target="../diagrams/colors5.xml"/><Relationship Id="rId4" Type="http://schemas.openxmlformats.org/officeDocument/2006/relationships/image" Target="../media/image20.jpeg"/><Relationship Id="rId9"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6.png"/><Relationship Id="rId4" Type="http://schemas.openxmlformats.org/officeDocument/2006/relationships/image" Target="../media/image85.png"/></Relationships>
</file>

<file path=ppt/slides/_rels/slide1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6.jpeg"/><Relationship Id="rId7" Type="http://schemas.openxmlformats.org/officeDocument/2006/relationships/diagramQuickStyle" Target="../diagrams/quickStyle6.xml"/><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5.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20.jpeg"/><Relationship Id="rId9" Type="http://schemas.microsoft.com/office/2007/relationships/diagramDrawing" Target="../diagrams/drawing6.xml"/></Relationships>
</file>

<file path=ppt/slides/_rels/slide1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28.png"/><Relationship Id="rId7" Type="http://schemas.openxmlformats.org/officeDocument/2006/relationships/diagramData" Target="../diagrams/data7.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0.jpeg"/><Relationship Id="rId11" Type="http://schemas.microsoft.com/office/2007/relationships/diagramDrawing" Target="../diagrams/drawing7.xml"/><Relationship Id="rId5" Type="http://schemas.openxmlformats.org/officeDocument/2006/relationships/image" Target="../media/image15.jpeg"/><Relationship Id="rId10" Type="http://schemas.openxmlformats.org/officeDocument/2006/relationships/diagramColors" Target="../diagrams/colors7.xml"/><Relationship Id="rId4" Type="http://schemas.openxmlformats.org/officeDocument/2006/relationships/image" Target="../media/image17.png"/><Relationship Id="rId9" Type="http://schemas.openxmlformats.org/officeDocument/2006/relationships/diagramQuickStyle" Target="../diagrams/quickStyle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microsoft.com/office/2007/relationships/diagramDrawing" Target="../diagrams/drawing23.xml"/><Relationship Id="rId13"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diagramColors" Target="../diagrams/colors23.xml"/><Relationship Id="rId12"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3.xml"/><Relationship Id="rId11" Type="http://schemas.openxmlformats.org/officeDocument/2006/relationships/image" Target="../media/image100.png"/><Relationship Id="rId5" Type="http://schemas.openxmlformats.org/officeDocument/2006/relationships/diagramLayout" Target="../diagrams/layout23.xml"/><Relationship Id="rId10" Type="http://schemas.openxmlformats.org/officeDocument/2006/relationships/image" Target="../media/image99.png"/><Relationship Id="rId4" Type="http://schemas.openxmlformats.org/officeDocument/2006/relationships/diagramData" Target="../diagrams/data23.xml"/><Relationship Id="rId9" Type="http://schemas.openxmlformats.org/officeDocument/2006/relationships/image" Target="../media/image98.png"/></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09.png"/><Relationship Id="rId7" Type="http://schemas.openxmlformats.org/officeDocument/2006/relationships/diagramColors" Target="../diagrams/colors24.xm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10" Type="http://schemas.openxmlformats.org/officeDocument/2006/relationships/image" Target="../media/image111.png"/><Relationship Id="rId4" Type="http://schemas.openxmlformats.org/officeDocument/2006/relationships/diagramData" Target="../diagrams/data24.xml"/><Relationship Id="rId9" Type="http://schemas.openxmlformats.org/officeDocument/2006/relationships/image" Target="../media/image110.png"/></Relationships>
</file>

<file path=ppt/slides/_rels/slide1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16.jpeg"/><Relationship Id="rId2" Type="http://schemas.openxmlformats.org/officeDocument/2006/relationships/notesSlide" Target="../notesSlides/notesSlide7.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5.jpeg"/><Relationship Id="rId5" Type="http://schemas.openxmlformats.org/officeDocument/2006/relationships/image" Target="../media/image26.jpeg"/><Relationship Id="rId1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ModelWriter/WP2/tree/master/Tool" TargetMode="Externa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jpeg"/><Relationship Id="rId1" Type="http://schemas.openxmlformats.org/officeDocument/2006/relationships/slideLayout" Target="../slideLayouts/slideLayout10.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hyperlink" Target="https://github.com/ModelWriter/WP6/tree/master/EcoreConcepts-JavaConcepts-Annotator" TargetMode="Externa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260648"/>
            <a:ext cx="6336248" cy="476688"/>
          </a:xfrm>
        </p:spPr>
        <p:txBody>
          <a:bodyPr/>
          <a:lstStyle/>
          <a:p>
            <a:r>
              <a:rPr lang="en-US" dirty="0"/>
              <a:t>T3.3, T3.4, T3.5, T3.6 (UNIT + KOCSISTEM)</a:t>
            </a:r>
          </a:p>
        </p:txBody>
      </p:sp>
      <p:pic>
        <p:nvPicPr>
          <p:cNvPr id="4" name="Picture 3"/>
          <p:cNvPicPr/>
          <p:nvPr/>
        </p:nvPicPr>
        <p:blipFill>
          <a:blip r:embed="rId2"/>
          <a:stretch>
            <a:fillRect/>
          </a:stretch>
        </p:blipFill>
        <p:spPr>
          <a:xfrm>
            <a:off x="36686" y="764704"/>
            <a:ext cx="9107314" cy="6093296"/>
          </a:xfrm>
          <a:prstGeom prst="rect">
            <a:avLst/>
          </a:prstGeom>
        </p:spPr>
      </p:pic>
    </p:spTree>
    <p:extLst>
      <p:ext uri="{BB962C8B-B14F-4D97-AF65-F5344CB8AC3E}">
        <p14:creationId xmlns:p14="http://schemas.microsoft.com/office/powerpoint/2010/main" val="14461847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pic>
        <p:nvPicPr>
          <p:cNvPr id="4" name="Picture 3" descr="C:\Users\3\Desktop\FMode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9143999" cy="3096344"/>
          </a:xfrm>
          <a:prstGeom prst="rect">
            <a:avLst/>
          </a:prstGeom>
          <a:noFill/>
          <a:ln>
            <a:noFill/>
          </a:ln>
        </p:spPr>
      </p:pic>
    </p:spTree>
    <p:extLst>
      <p:ext uri="{BB962C8B-B14F-4D97-AF65-F5344CB8AC3E}">
        <p14:creationId xmlns:p14="http://schemas.microsoft.com/office/powerpoint/2010/main" val="17011456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1082887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39037019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2596181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4" name="Picture 3" descr="http://www2003.org/cdrom/papers/refereed/p779/guha-779-img2.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4618355" cy="2681605"/>
          </a:xfrm>
          <a:prstGeom prst="rect">
            <a:avLst/>
          </a:prstGeom>
          <a:noFill/>
          <a:ln>
            <a:noFill/>
          </a:ln>
        </p:spPr>
      </p:pic>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941168"/>
            <a:ext cx="3437255" cy="685800"/>
          </a:xfrm>
          <a:prstGeom prst="rect">
            <a:avLst/>
          </a:prstGeom>
          <a:noFill/>
          <a:ln>
            <a:noFill/>
          </a:ln>
        </p:spPr>
      </p:pic>
      <p:sp>
        <p:nvSpPr>
          <p:cNvPr id="6" name="TextBox 5"/>
          <p:cNvSpPr txBox="1"/>
          <p:nvPr/>
        </p:nvSpPr>
        <p:spPr>
          <a:xfrm>
            <a:off x="5580112" y="5013176"/>
            <a:ext cx="1613134" cy="369332"/>
          </a:xfrm>
          <a:prstGeom prst="rect">
            <a:avLst/>
          </a:prstGeom>
          <a:noFill/>
        </p:spPr>
        <p:txBody>
          <a:bodyPr wrap="none" rtlCol="0">
            <a:spAutoFit/>
          </a:bodyPr>
          <a:lstStyle/>
          <a:p>
            <a:r>
              <a:rPr lang="tr-TR" dirty="0" smtClean="0"/>
              <a:t>RDF Expression</a:t>
            </a:r>
            <a:endParaRPr lang="en-GB" dirty="0"/>
          </a:p>
        </p:txBody>
      </p:sp>
      <p:sp>
        <p:nvSpPr>
          <p:cNvPr id="7" name="TextBox 6"/>
          <p:cNvSpPr txBox="1"/>
          <p:nvPr/>
        </p:nvSpPr>
        <p:spPr>
          <a:xfrm>
            <a:off x="6228184" y="2690306"/>
            <a:ext cx="1535036" cy="369332"/>
          </a:xfrm>
          <a:prstGeom prst="rect">
            <a:avLst/>
          </a:prstGeom>
          <a:noFill/>
        </p:spPr>
        <p:txBody>
          <a:bodyPr wrap="none" rtlCol="0">
            <a:spAutoFit/>
          </a:bodyPr>
          <a:lstStyle/>
          <a:p>
            <a:r>
              <a:rPr lang="tr-TR" dirty="0" smtClean="0"/>
              <a:t>Semantic Web</a:t>
            </a:r>
            <a:endParaRPr lang="en-GB" dirty="0"/>
          </a:p>
        </p:txBody>
      </p:sp>
    </p:spTree>
    <p:extLst>
      <p:ext uri="{BB962C8B-B14F-4D97-AF65-F5344CB8AC3E}">
        <p14:creationId xmlns:p14="http://schemas.microsoft.com/office/powerpoint/2010/main" val="41917822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Management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a:t>Communication Management and Infrastructure</a:t>
            </a:r>
            <a:endParaRPr lang="en-US" dirty="0"/>
          </a:p>
        </p:txBody>
      </p:sp>
      <p:sp>
        <p:nvSpPr>
          <p:cNvPr id="3" name="Content Placeholder 2"/>
          <p:cNvSpPr>
            <a:spLocks noGrp="1"/>
          </p:cNvSpPr>
          <p:nvPr>
            <p:ph idx="1"/>
          </p:nvPr>
        </p:nvSpPr>
        <p:spPr/>
        <p:txBody>
          <a:bodyPr/>
          <a:lstStyle/>
          <a:p>
            <a:pPr>
              <a:lnSpc>
                <a:spcPct val="150000"/>
              </a:lnSpc>
            </a:pPr>
            <a:r>
              <a:rPr lang="en-GB" dirty="0" smtClean="0"/>
              <a:t>Mailing lists: @modelwriter.eu </a:t>
            </a:r>
            <a:endParaRPr lang="en-US" dirty="0"/>
          </a:p>
          <a:p>
            <a:pPr>
              <a:lnSpc>
                <a:spcPct val="150000"/>
              </a:lnSpc>
            </a:pPr>
            <a:r>
              <a:rPr lang="en-GB" dirty="0"/>
              <a:t>Source Code </a:t>
            </a:r>
            <a:r>
              <a:rPr lang="en-GB" dirty="0" smtClean="0"/>
              <a:t>Management: GitHub.com/</a:t>
            </a:r>
            <a:r>
              <a:rPr lang="en-GB" dirty="0" err="1" smtClean="0"/>
              <a:t>modelwriter</a:t>
            </a:r>
            <a:endParaRPr lang="en-US" dirty="0"/>
          </a:p>
          <a:p>
            <a:pPr>
              <a:lnSpc>
                <a:spcPct val="150000"/>
              </a:lnSpc>
            </a:pPr>
            <a:r>
              <a:rPr lang="en-GB" dirty="0" smtClean="0"/>
              <a:t>Project </a:t>
            </a:r>
            <a:r>
              <a:rPr lang="en-GB" dirty="0"/>
              <a:t>Co-authoring and document </a:t>
            </a:r>
            <a:r>
              <a:rPr lang="en-GB" dirty="0" smtClean="0"/>
              <a:t>management: Google doc and GitHub</a:t>
            </a:r>
            <a:endParaRPr lang="en-US" dirty="0"/>
          </a:p>
          <a:p>
            <a:pPr>
              <a:lnSpc>
                <a:spcPct val="150000"/>
              </a:lnSpc>
            </a:pPr>
            <a:r>
              <a:rPr lang="en-GB" dirty="0"/>
              <a:t>Scrum </a:t>
            </a:r>
            <a:r>
              <a:rPr lang="en-GB" dirty="0" smtClean="0"/>
              <a:t>Management: Waffle and GitHub</a:t>
            </a:r>
            <a:endParaRPr lang="en-US" dirty="0"/>
          </a:p>
          <a:p>
            <a:pPr>
              <a:lnSpc>
                <a:spcPct val="150000"/>
              </a:lnSpc>
            </a:pPr>
            <a:r>
              <a:rPr lang="en-GB" dirty="0"/>
              <a:t>Issue and Bug Tracking, </a:t>
            </a:r>
            <a:r>
              <a:rPr lang="en-GB" dirty="0" err="1" smtClean="0"/>
              <a:t>etc</a:t>
            </a:r>
            <a:r>
              <a:rPr lang="en-GB" dirty="0" smtClean="0"/>
              <a:t>: GitHub</a:t>
            </a:r>
            <a:endParaRPr lang="en-US" dirty="0"/>
          </a:p>
        </p:txBody>
      </p:sp>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sp>
        <p:nvSpPr>
          <p:cNvPr id="3" name="Content Placeholder 2"/>
          <p:cNvSpPr>
            <a:spLocks noGrp="1"/>
          </p:cNvSpPr>
          <p:nvPr>
            <p:ph idx="1"/>
          </p:nvPr>
        </p:nvSpPr>
        <p:spPr/>
        <p:txBody>
          <a:bodyPr/>
          <a:lstStyle/>
          <a:p>
            <a:r>
              <a:rPr lang="en-US" dirty="0" smtClean="0"/>
              <a:t>Yearly ITEA review meetings</a:t>
            </a:r>
          </a:p>
          <a:p>
            <a:r>
              <a:rPr lang="en-US" dirty="0" smtClean="0"/>
              <a:t>National review meetings (e.g. in every 6 month in Turkey)</a:t>
            </a:r>
          </a:p>
          <a:p>
            <a:r>
              <a:rPr lang="en-US" dirty="0" smtClean="0"/>
              <a:t>International workshops: face to face meetings (in each 3 months)</a:t>
            </a:r>
          </a:p>
          <a:p>
            <a:r>
              <a:rPr lang="en-US" dirty="0" smtClean="0"/>
              <a:t>Monthly International Telco meetings</a:t>
            </a:r>
          </a:p>
          <a:p>
            <a:r>
              <a:rPr lang="en-US" dirty="0" smtClean="0"/>
              <a:t>Weekly collaboration meeting: e.g. UNIT-KS</a:t>
            </a:r>
          </a:p>
          <a:p>
            <a:r>
              <a:rPr lang="en-US" dirty="0" smtClean="0"/>
              <a:t>Action specific meetings: e.g. Airbus-UNIT action</a:t>
            </a:r>
          </a:p>
          <a:p>
            <a:pPr marL="0" indent="0">
              <a:buNone/>
            </a:pPr>
            <a:endParaRPr lang="en-US" dirty="0"/>
          </a:p>
        </p:txBody>
      </p:sp>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of </a:t>
            </a:r>
          </a:p>
          <a:p>
            <a:pPr lvl="1"/>
            <a:r>
              <a:rPr lang="en-GB" dirty="0" smtClean="0"/>
              <a:t>monitoring, </a:t>
            </a:r>
          </a:p>
          <a:p>
            <a:pPr lvl="1"/>
            <a:r>
              <a:rPr lang="en-GB" dirty="0" smtClean="0"/>
              <a:t>regular meetings </a:t>
            </a:r>
            <a:r>
              <a:rPr lang="en-GB" dirty="0"/>
              <a:t>and </a:t>
            </a:r>
            <a:endParaRPr lang="en-GB" dirty="0" smtClean="0"/>
          </a:p>
          <a:p>
            <a:pPr lvl="1"/>
            <a:r>
              <a:rPr lang="en-GB" dirty="0" smtClean="0"/>
              <a:t>reports such as</a:t>
            </a:r>
          </a:p>
          <a:p>
            <a:pPr lvl="2"/>
            <a:r>
              <a:rPr lang="en-GB" dirty="0"/>
              <a:t>Kick-off and closing report</a:t>
            </a:r>
          </a:p>
          <a:p>
            <a:pPr lvl="2"/>
            <a:r>
              <a:rPr lang="en-GB" dirty="0"/>
              <a:t>Project management plan</a:t>
            </a:r>
          </a:p>
          <a:p>
            <a:pPr lvl="2"/>
            <a:r>
              <a:rPr lang="en-GB" dirty="0" smtClean="0"/>
              <a:t>Yearly ITEA PPR</a:t>
            </a:r>
          </a:p>
          <a:p>
            <a:pPr lvl="2"/>
            <a:r>
              <a:rPr lang="en-GB" dirty="0" smtClean="0"/>
              <a:t>National progress reports</a:t>
            </a:r>
          </a:p>
          <a:p>
            <a:pPr lvl="2"/>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WP6 – </a:t>
            </a:r>
            <a:r>
              <a:rPr lang="en-IE" sz="2400" dirty="0"/>
              <a:t>Architecture, Integration and Evaluation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Tree>
    <p:extLst>
      <p:ext uri="{BB962C8B-B14F-4D97-AF65-F5344CB8AC3E}">
        <p14:creationId xmlns:p14="http://schemas.microsoft.com/office/powerpoint/2010/main" val="22880342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755576" y="2852936"/>
            <a:ext cx="1224136" cy="93610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3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connectors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539552" y="4077072"/>
            <a:ext cx="1512168" cy="79208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83269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Text semantic parsing and text generator</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411760" y="2852936"/>
            <a:ext cx="1152128" cy="10081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95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Model Integration</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2771800" y="3861048"/>
            <a:ext cx="1368152" cy="122413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0742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Semantic services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4355976" y="2852936"/>
            <a:ext cx="1584176" cy="108012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975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Knowledge base repository and engine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6713334" y="2924944"/>
            <a:ext cx="1747098" cy="1872208"/>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870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smtClean="0"/>
              <a:t>Editors and GUI (Model and Writer parts)</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600" y="1196752"/>
            <a:ext cx="10081120" cy="4045384"/>
          </a:xfrm>
        </p:spPr>
      </p:pic>
      <p:sp>
        <p:nvSpPr>
          <p:cNvPr id="5" name="Rectangle à coins arrondis 4"/>
          <p:cNvSpPr/>
          <p:nvPr/>
        </p:nvSpPr>
        <p:spPr>
          <a:xfrm>
            <a:off x="3707904" y="1412776"/>
            <a:ext cx="1368152" cy="136815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41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Exploitation</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3</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1391747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9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8698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01120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57678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573386" y="3583625"/>
            <a:ext cx="2498921"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Lifecycle 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797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446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1048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22123375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144</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9915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t>SIDP documents explain how to install the aircraft systems and attach them to the structure. They capitalize the best practices &amp; proven technical solutions.</a:t>
            </a:r>
            <a:r>
              <a:rPr lang="en-US" altLang="fr-FR" sz="1600" dirty="0" smtClean="0"/>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“A350 Electrical installation”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7471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updating lead times</a:t>
            </a:r>
          </a:p>
          <a:p>
            <a:pPr marL="452438"/>
            <a:endParaRPr lang="en-US" sz="1100" dirty="0" smtClean="0">
              <a:latin typeface="+mn-lt"/>
              <a:cs typeface="+mn-cs"/>
            </a:endParaRPr>
          </a:p>
          <a:p>
            <a:pPr marL="452438"/>
            <a:r>
              <a:rPr lang="en-US" sz="2400" dirty="0" smtClean="0">
                <a:solidFill>
                  <a:schemeClr val="bg1">
                    <a:lumMod val="65000"/>
                  </a:schemeClr>
                </a:solidFill>
                <a:latin typeface="+mn-lt"/>
                <a:cs typeface="+mn-cs"/>
              </a:rPr>
              <a:t>keep traceability with upstream regulations and requirements and downstream  design models</a:t>
            </a:r>
            <a:endParaRPr lang="en-US" sz="2400" dirty="0">
              <a:latin typeface="+mn-lt"/>
              <a:cs typeface="+mn-cs"/>
            </a:endParaRPr>
          </a:p>
        </p:txBody>
      </p:sp>
    </p:spTree>
    <p:extLst>
      <p:ext uri="{BB962C8B-B14F-4D97-AF65-F5344CB8AC3E}">
        <p14:creationId xmlns:p14="http://schemas.microsoft.com/office/powerpoint/2010/main" val="1490311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4249225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9077220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t>In </a:t>
            </a:r>
            <a:r>
              <a:rPr lang="en-US" dirty="0"/>
              <a:t>our industrial context SIDP are edited using </a:t>
            </a:r>
            <a:r>
              <a:rPr lang="en-US" dirty="0" smtClean="0"/>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929221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8450107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7568100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30220072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5564957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spTree>
    <p:extLst>
      <p:ext uri="{BB962C8B-B14F-4D97-AF65-F5344CB8AC3E}">
        <p14:creationId xmlns:p14="http://schemas.microsoft.com/office/powerpoint/2010/main" val="31631904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6666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1508813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848872" cy="5112568"/>
        </p:xfrm>
        <a:graphic>
          <a:graphicData uri="http://schemas.openxmlformats.org/drawingml/2006/table">
            <a:tbl>
              <a:tblPr firstRow="1" firstCol="1" bandRow="1">
                <a:tableStyleId>{5C22544A-7EE6-4342-B048-85BDC9FD1C3A}</a:tableStyleId>
              </a:tblPr>
              <a:tblGrid>
                <a:gridCol w="1336070"/>
                <a:gridCol w="6512802"/>
              </a:tblGrid>
              <a:tr h="573621">
                <a:tc>
                  <a:txBody>
                    <a:bodyPr/>
                    <a:lstStyle/>
                    <a:p>
                      <a:pPr algn="just">
                        <a:lnSpc>
                          <a:spcPct val="120000"/>
                        </a:lnSpc>
                        <a:spcAft>
                          <a:spcPts val="0"/>
                        </a:spcAft>
                      </a:pPr>
                      <a:r>
                        <a:rPr lang="tr-TR" sz="1800" b="0" spc="0" dirty="0">
                          <a:effectLst/>
                        </a:rPr>
                        <a:t>UC-TR-01</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Documents</a:t>
                      </a:r>
                      <a:r>
                        <a:rPr lang="tr-TR" sz="1800" b="0" spc="0" dirty="0">
                          <a:effectLst/>
                        </a:rPr>
                        <a:t> of </a:t>
                      </a:r>
                      <a:r>
                        <a:rPr lang="tr-TR" sz="1800" b="0" spc="0" dirty="0" err="1">
                          <a:effectLst/>
                        </a:rPr>
                        <a:t>Quality</a:t>
                      </a:r>
                      <a:r>
                        <a:rPr lang="tr-TR" sz="1800" b="0" spc="0" dirty="0">
                          <a:effectLst/>
                        </a:rPr>
                        <a:t> </a:t>
                      </a:r>
                      <a:r>
                        <a:rPr lang="tr-TR" sz="1800" b="0" spc="0" dirty="0" err="1">
                          <a:effectLst/>
                        </a:rPr>
                        <a:t>Assurance</a:t>
                      </a:r>
                      <a:r>
                        <a:rPr lang="tr-TR" sz="1800" b="0" spc="0" dirty="0">
                          <a:effectLst/>
                        </a:rPr>
                        <a:t> </a:t>
                      </a:r>
                      <a:r>
                        <a:rPr lang="tr-TR" sz="1800" b="0" spc="0" dirty="0" err="1">
                          <a:effectLst/>
                        </a:rPr>
                        <a:t>Department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587607">
                <a:tc>
                  <a:txBody>
                    <a:bodyPr/>
                    <a:lstStyle/>
                    <a:p>
                      <a:pPr algn="just">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To</a:t>
                      </a:r>
                      <a:r>
                        <a:rPr lang="tr-TR" sz="1800" b="0" spc="0" dirty="0">
                          <a:effectLst/>
                        </a:rPr>
                        <a:t> </a:t>
                      </a:r>
                      <a:r>
                        <a:rPr lang="tr-TR" sz="1800" b="0" spc="0" dirty="0" err="1">
                          <a:effectLst/>
                        </a:rPr>
                        <a:t>create</a:t>
                      </a:r>
                      <a:r>
                        <a:rPr lang="tr-TR" sz="1800" b="0" spc="0" dirty="0">
                          <a:effectLst/>
                        </a:rPr>
                        <a:t> </a:t>
                      </a:r>
                      <a:r>
                        <a:rPr lang="tr-TR" sz="1800" b="0" spc="0" dirty="0" err="1">
                          <a:effectLst/>
                        </a:rPr>
                        <a:t>faster</a:t>
                      </a:r>
                      <a:r>
                        <a:rPr lang="tr-TR" sz="1800" b="0" spc="0" dirty="0">
                          <a:effectLst/>
                        </a:rPr>
                        <a:t> </a:t>
                      </a:r>
                      <a:r>
                        <a:rPr lang="tr-TR" sz="1800" b="0" spc="0" dirty="0" err="1">
                          <a:effectLst/>
                        </a:rPr>
                        <a:t>and</a:t>
                      </a:r>
                      <a:r>
                        <a:rPr lang="tr-TR" sz="1800" b="0" spc="0" dirty="0">
                          <a:effectLst/>
                        </a:rPr>
                        <a:t> </a:t>
                      </a:r>
                      <a:r>
                        <a:rPr lang="tr-TR" sz="1800" b="0" spc="0" dirty="0" err="1">
                          <a:effectLst/>
                        </a:rPr>
                        <a:t>more</a:t>
                      </a:r>
                      <a:r>
                        <a:rPr lang="tr-TR" sz="1800" b="0" spc="0" dirty="0">
                          <a:effectLst/>
                        </a:rPr>
                        <a:t> </a:t>
                      </a:r>
                      <a:r>
                        <a:rPr lang="tr-TR" sz="1800" b="0" spc="0" dirty="0" err="1">
                          <a:effectLst/>
                        </a:rPr>
                        <a:t>accurate</a:t>
                      </a:r>
                      <a:r>
                        <a:rPr lang="tr-TR" sz="1800" b="0" spc="0" dirty="0">
                          <a:effectLst/>
                        </a:rPr>
                        <a:t> </a:t>
                      </a:r>
                      <a:r>
                        <a:rPr lang="tr-TR" sz="1800" b="0" spc="0" dirty="0" err="1">
                          <a:effectLst/>
                        </a:rPr>
                        <a:t>the</a:t>
                      </a:r>
                      <a:r>
                        <a:rPr lang="tr-TR" sz="1800" b="0" spc="0" dirty="0">
                          <a:effectLst/>
                        </a:rPr>
                        <a:t> </a:t>
                      </a:r>
                      <a:r>
                        <a:rPr lang="tr-TR" sz="1800" b="0" spc="0" dirty="0" err="1">
                          <a:effectLst/>
                        </a:rPr>
                        <a:t>forms</a:t>
                      </a:r>
                      <a:r>
                        <a:rPr lang="tr-TR" sz="1800" b="0" spc="0" dirty="0">
                          <a:effectLst/>
                        </a:rPr>
                        <a:t> </a:t>
                      </a:r>
                      <a:r>
                        <a:rPr lang="tr-TR" sz="1800" b="0" spc="0" dirty="0" err="1">
                          <a:effectLst/>
                        </a:rPr>
                        <a:t>that</a:t>
                      </a:r>
                      <a:r>
                        <a:rPr lang="tr-TR" sz="1800" b="0" spc="0" dirty="0">
                          <a:effectLst/>
                        </a:rPr>
                        <a:t> </a:t>
                      </a:r>
                      <a:r>
                        <a:rPr lang="tr-TR" sz="1800" b="0" spc="0" dirty="0" err="1">
                          <a:effectLst/>
                        </a:rPr>
                        <a:t>are</a:t>
                      </a:r>
                      <a:r>
                        <a:rPr lang="tr-TR" sz="1800" b="0" spc="0" dirty="0">
                          <a:effectLst/>
                        </a:rPr>
                        <a:t> </a:t>
                      </a:r>
                      <a:r>
                        <a:rPr lang="tr-TR" sz="1800" b="0" spc="0" dirty="0" err="1">
                          <a:effectLst/>
                        </a:rPr>
                        <a:t>used</a:t>
                      </a:r>
                      <a:r>
                        <a:rPr lang="tr-TR" sz="1800" b="0" spc="0" dirty="0">
                          <a:effectLst/>
                        </a:rPr>
                        <a:t> in </a:t>
                      </a: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progress</a:t>
                      </a:r>
                      <a:r>
                        <a:rPr lang="tr-TR" sz="1800" b="0" spc="0" dirty="0">
                          <a:effectLst/>
                        </a:rPr>
                        <a:t> </a:t>
                      </a:r>
                      <a:r>
                        <a:rPr lang="tr-TR" sz="1800" b="0" spc="0" dirty="0" err="1">
                          <a:effectLst/>
                        </a:rPr>
                        <a:t>and</a:t>
                      </a:r>
                      <a:r>
                        <a:rPr lang="tr-TR" sz="1800" b="0" spc="0" dirty="0">
                          <a:effectLst/>
                        </a:rPr>
                        <a:t> </a:t>
                      </a:r>
                      <a:r>
                        <a:rPr lang="tr-TR" sz="1800" b="0" spc="0" dirty="0" err="1">
                          <a:effectLst/>
                        </a:rPr>
                        <a:t>trigger</a:t>
                      </a:r>
                      <a:r>
                        <a:rPr lang="tr-TR" sz="1800" b="0" spc="0" dirty="0">
                          <a:effectLst/>
                        </a:rPr>
                        <a:t> </a:t>
                      </a:r>
                      <a:r>
                        <a:rPr lang="tr-TR" sz="1800" b="0" spc="0" dirty="0" err="1">
                          <a:effectLst/>
                        </a:rPr>
                        <a:t>related</a:t>
                      </a:r>
                      <a:r>
                        <a:rPr lang="tr-TR" sz="1800" b="0" spc="0" dirty="0">
                          <a:effectLst/>
                        </a:rPr>
                        <a:t> </a:t>
                      </a:r>
                      <a:r>
                        <a:rPr lang="tr-TR" sz="1800" b="0" spc="0" dirty="0" err="1">
                          <a:effectLst/>
                        </a:rPr>
                        <a:t>forms</a:t>
                      </a:r>
                      <a:r>
                        <a:rPr lang="tr-TR" sz="1800" b="0" spc="0" dirty="0">
                          <a:effectLst/>
                        </a:rPr>
                        <a:t> (re-</a:t>
                      </a:r>
                      <a:r>
                        <a:rPr lang="tr-TR" sz="1800" b="0" spc="0" dirty="0" err="1">
                          <a:effectLst/>
                        </a:rPr>
                        <a:t>work</a:t>
                      </a:r>
                      <a:r>
                        <a:rPr lang="tr-TR" sz="1800" b="0" spc="0" dirty="0">
                          <a:effectLst/>
                        </a:rPr>
                        <a:t> form </a:t>
                      </a:r>
                      <a:r>
                        <a:rPr lang="tr-TR" sz="1800" b="0" spc="0" dirty="0" err="1">
                          <a:effectLst/>
                        </a:rPr>
                        <a:t>triggering</a:t>
                      </a:r>
                      <a:r>
                        <a:rPr lang="tr-TR" sz="1800" b="0" spc="0" dirty="0">
                          <a:effectLst/>
                        </a:rPr>
                        <a:t>, </a:t>
                      </a:r>
                      <a:r>
                        <a:rPr lang="tr-TR" sz="1800" b="0" spc="0" dirty="0" err="1">
                          <a:effectLst/>
                        </a:rPr>
                        <a:t>revision</a:t>
                      </a:r>
                      <a:r>
                        <a:rPr lang="tr-TR" sz="1800" b="0" spc="0" dirty="0">
                          <a:effectLst/>
                        </a:rPr>
                        <a:t> </a:t>
                      </a:r>
                      <a:r>
                        <a:rPr lang="tr-TR" sz="1800" b="0" spc="0" dirty="0" err="1">
                          <a:effectLst/>
                        </a:rPr>
                        <a:t>needed</a:t>
                      </a:r>
                      <a:r>
                        <a:rPr lang="tr-TR" sz="1800" b="0" spc="0" dirty="0">
                          <a:effectLst/>
                        </a:rPr>
                        <a:t>, </a:t>
                      </a:r>
                      <a:r>
                        <a:rPr lang="tr-TR" sz="1800" b="0" spc="0" dirty="0" err="1">
                          <a:effectLst/>
                        </a:rPr>
                        <a:t>approved</a:t>
                      </a:r>
                      <a:r>
                        <a:rPr lang="tr-TR" sz="1800" b="0" spc="0" dirty="0">
                          <a:effectLst/>
                        </a:rPr>
                        <a:t>, </a:t>
                      </a:r>
                      <a:r>
                        <a:rPr lang="tr-TR" sz="1800" b="0" spc="0" dirty="0" err="1">
                          <a:effectLst/>
                        </a:rPr>
                        <a:t>rejected</a:t>
                      </a:r>
                      <a:r>
                        <a:rPr lang="tr-TR" sz="1800" b="0" spc="0" dirty="0">
                          <a:effectLst/>
                        </a:rPr>
                        <a:t> </a:t>
                      </a:r>
                      <a:r>
                        <a:rPr lang="tr-TR" sz="1800" b="0" spc="0" dirty="0" err="1">
                          <a:effectLst/>
                        </a:rPr>
                        <a:t>etc</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147243">
                <a:tc>
                  <a:txBody>
                    <a:bodyPr/>
                    <a:lstStyle/>
                    <a:p>
                      <a:pPr algn="just">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Managers</a:t>
                      </a:r>
                      <a:r>
                        <a:rPr lang="tr-TR" sz="1800" b="0" spc="0" dirty="0">
                          <a:effectLst/>
                        </a:rPr>
                        <a:t>, </a:t>
                      </a:r>
                      <a:r>
                        <a:rPr lang="tr-TR" sz="1800" b="0" spc="0" dirty="0" err="1">
                          <a:effectLst/>
                        </a:rPr>
                        <a:t>Quality</a:t>
                      </a:r>
                      <a:r>
                        <a:rPr lang="tr-TR" sz="1800" b="0" spc="0" dirty="0">
                          <a:effectLst/>
                        </a:rPr>
                        <a:t> </a:t>
                      </a:r>
                      <a:r>
                        <a:rPr lang="tr-TR" sz="1800" b="0" spc="0" dirty="0" err="1">
                          <a:effectLst/>
                        </a:rPr>
                        <a:t>Measurement</a:t>
                      </a:r>
                      <a:r>
                        <a:rPr lang="tr-TR" sz="1800" b="0" spc="0" dirty="0">
                          <a:effectLst/>
                        </a:rPr>
                        <a:t> </a:t>
                      </a:r>
                      <a:r>
                        <a:rPr lang="tr-TR" sz="1800" b="0" spc="0" dirty="0" err="1">
                          <a:effectLst/>
                        </a:rPr>
                        <a:t>Specialists</a:t>
                      </a:r>
                      <a:r>
                        <a:rPr lang="tr-TR" sz="1800" b="0" spc="0" dirty="0">
                          <a:effectLst/>
                        </a:rPr>
                        <a:t>, </a:t>
                      </a:r>
                      <a:r>
                        <a:rPr lang="tr-TR" sz="1800" b="0" spc="0" dirty="0" err="1">
                          <a:effectLst/>
                        </a:rPr>
                        <a:t>Quality</a:t>
                      </a:r>
                      <a:r>
                        <a:rPr lang="tr-TR" sz="1800" b="0" spc="0" dirty="0">
                          <a:effectLst/>
                        </a:rPr>
                        <a:t> Control </a:t>
                      </a:r>
                      <a:r>
                        <a:rPr lang="tr-TR" sz="1800" b="0" spc="0" dirty="0" err="1">
                          <a:effectLst/>
                        </a:rPr>
                        <a:t>Personnel</a:t>
                      </a:r>
                      <a:r>
                        <a:rPr lang="tr-TR" sz="1800" b="0" spc="0" dirty="0">
                          <a:effectLst/>
                        </a:rPr>
                        <a:t>, </a:t>
                      </a:r>
                      <a:r>
                        <a:rPr lang="tr-TR" sz="1800" b="0" spc="0" dirty="0" err="1">
                          <a:effectLst/>
                        </a:rPr>
                        <a:t>Quality</a:t>
                      </a:r>
                      <a:r>
                        <a:rPr lang="tr-TR" sz="1800" b="0" spc="0" dirty="0">
                          <a:effectLst/>
                        </a:rPr>
                        <a:t> </a:t>
                      </a:r>
                      <a:r>
                        <a:rPr lang="tr-TR" sz="1800" b="0" spc="0" dirty="0" err="1">
                          <a:effectLst/>
                        </a:rPr>
                        <a:t>Auditors</a:t>
                      </a:r>
                      <a:r>
                        <a:rPr lang="tr-TR" sz="1800" b="0" spc="0" dirty="0">
                          <a:effectLst/>
                        </a:rPr>
                        <a:t>, </a:t>
                      </a:r>
                      <a:r>
                        <a:rPr lang="tr-TR" sz="1800" b="0" spc="0" dirty="0" err="1">
                          <a:effectLst/>
                        </a:rPr>
                        <a:t>Production</a:t>
                      </a:r>
                      <a:r>
                        <a:rPr lang="tr-TR" sz="1800" b="0" spc="0" dirty="0">
                          <a:effectLst/>
                        </a:rPr>
                        <a:t> </a:t>
                      </a:r>
                      <a:r>
                        <a:rPr lang="tr-TR" sz="1800" b="0" spc="0" dirty="0" err="1">
                          <a:effectLst/>
                        </a:rPr>
                        <a:t>Crews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r h="1804097">
                <a:tc>
                  <a:txBody>
                    <a:bodyPr/>
                    <a:lstStyle/>
                    <a:p>
                      <a:pPr algn="just">
                        <a:lnSpc>
                          <a:spcPct val="120000"/>
                        </a:lnSpc>
                        <a:spcAft>
                          <a:spcPts val="0"/>
                        </a:spcAft>
                      </a:pPr>
                      <a:r>
                        <a:rPr lang="tr-TR" sz="1800" b="0" spc="0">
                          <a:effectLst/>
                        </a:rPr>
                        <a:t>Assumptions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gn="just">
                        <a:lnSpc>
                          <a:spcPct val="120000"/>
                        </a:lnSpc>
                        <a:spcAft>
                          <a:spcPts val="0"/>
                        </a:spcAft>
                      </a:pPr>
                      <a:r>
                        <a:rPr lang="tr-TR" sz="1800" b="0" spc="0" dirty="0" err="1">
                          <a:effectLst/>
                        </a:rPr>
                        <a:t>Quality</a:t>
                      </a:r>
                      <a:r>
                        <a:rPr lang="tr-TR" sz="1800" b="0" spc="0" dirty="0">
                          <a:effectLst/>
                        </a:rPr>
                        <a:t> </a:t>
                      </a:r>
                      <a:r>
                        <a:rPr lang="tr-TR" sz="1800" b="0" spc="0" dirty="0" err="1">
                          <a:effectLst/>
                        </a:rPr>
                        <a:t>control</a:t>
                      </a:r>
                      <a:r>
                        <a:rPr lang="tr-TR" sz="1800" b="0" spc="0" dirty="0">
                          <a:effectLst/>
                        </a:rPr>
                        <a:t> </a:t>
                      </a:r>
                      <a:r>
                        <a:rPr lang="tr-TR" sz="1800" b="0" spc="0" dirty="0" err="1">
                          <a:effectLst/>
                        </a:rPr>
                        <a:t>measurement</a:t>
                      </a:r>
                      <a:r>
                        <a:rPr lang="tr-TR" sz="1800" b="0" spc="0" dirty="0">
                          <a:effectLst/>
                        </a:rPr>
                        <a:t> </a:t>
                      </a:r>
                      <a:r>
                        <a:rPr lang="tr-TR" sz="1800" b="0" spc="0" dirty="0" err="1">
                          <a:effectLst/>
                        </a:rPr>
                        <a:t>units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Rejected</a:t>
                      </a:r>
                      <a:r>
                        <a:rPr lang="tr-TR" sz="1800" b="0" spc="0" dirty="0">
                          <a:effectLst/>
                        </a:rPr>
                        <a:t> </a:t>
                      </a:r>
                      <a:r>
                        <a:rPr lang="tr-TR" sz="1800" b="0" spc="0" dirty="0" err="1">
                          <a:effectLst/>
                        </a:rPr>
                        <a:t>and</a:t>
                      </a:r>
                      <a:r>
                        <a:rPr lang="tr-TR" sz="1800" b="0" spc="0" dirty="0">
                          <a:effectLst/>
                        </a:rPr>
                        <a:t> </a:t>
                      </a:r>
                      <a:r>
                        <a:rPr lang="tr-TR" sz="1800" b="0" spc="0" dirty="0" err="1">
                          <a:effectLst/>
                        </a:rPr>
                        <a:t>Approved</a:t>
                      </a:r>
                      <a:r>
                        <a:rPr lang="tr-TR" sz="1800" b="0" spc="0" dirty="0">
                          <a:effectLst/>
                        </a:rPr>
                        <a:t> </a:t>
                      </a:r>
                      <a:r>
                        <a:rPr lang="tr-TR" sz="1800" b="0" spc="0" dirty="0" err="1">
                          <a:effectLst/>
                        </a:rPr>
                        <a:t>products</a:t>
                      </a:r>
                      <a:r>
                        <a:rPr lang="tr-TR" sz="1800" b="0" spc="0" dirty="0">
                          <a:effectLst/>
                        </a:rPr>
                        <a:t> </a:t>
                      </a:r>
                      <a:r>
                        <a:rPr lang="tr-TR" sz="1800" b="0" spc="0" dirty="0" err="1">
                          <a:effectLst/>
                        </a:rPr>
                        <a:t>forms</a:t>
                      </a:r>
                      <a:r>
                        <a:rPr lang="tr-TR" sz="1800" b="0" spc="0" dirty="0">
                          <a:effectLst/>
                        </a:rPr>
                        <a:t> </a:t>
                      </a:r>
                      <a:r>
                        <a:rPr lang="tr-TR" sz="1800" b="0" spc="0" dirty="0" err="1">
                          <a:effectLst/>
                        </a:rPr>
                        <a:t>are</a:t>
                      </a:r>
                      <a:r>
                        <a:rPr lang="tr-TR" sz="1800" b="0" spc="0" dirty="0">
                          <a:effectLst/>
                        </a:rPr>
                        <a:t> standart </a:t>
                      </a:r>
                      <a:br>
                        <a:rPr lang="tr-TR" sz="1800" b="0" spc="0" dirty="0">
                          <a:effectLst/>
                        </a:rPr>
                      </a:br>
                      <a:r>
                        <a:rPr lang="tr-TR" sz="1800" b="0" spc="0" dirty="0" err="1">
                          <a:effectLst/>
                        </a:rPr>
                        <a:t>Quality</a:t>
                      </a:r>
                      <a:r>
                        <a:rPr lang="tr-TR" sz="1800" b="0" spc="0" dirty="0">
                          <a:effectLst/>
                        </a:rPr>
                        <a:t> </a:t>
                      </a:r>
                      <a:r>
                        <a:rPr lang="tr-TR" sz="1800" b="0" spc="0" dirty="0" err="1">
                          <a:effectLst/>
                        </a:rPr>
                        <a:t>Certification</a:t>
                      </a:r>
                      <a:r>
                        <a:rPr lang="tr-TR" sz="1800" b="0" spc="0" dirty="0">
                          <a:effectLst/>
                        </a:rPr>
                        <a:t> </a:t>
                      </a:r>
                      <a:r>
                        <a:rPr lang="tr-TR" sz="1800" b="0" spc="0" dirty="0" err="1">
                          <a:effectLst/>
                        </a:rPr>
                        <a:t>standarts</a:t>
                      </a:r>
                      <a:r>
                        <a:rPr lang="tr-TR" sz="1800" b="0" spc="0" dirty="0">
                          <a:effectLst/>
                        </a:rPr>
                        <a:t> </a:t>
                      </a:r>
                      <a:r>
                        <a:rPr lang="tr-TR" sz="1800" b="0" spc="0" dirty="0" err="1">
                          <a:effectLst/>
                        </a:rPr>
                        <a:t>are</a:t>
                      </a:r>
                      <a:r>
                        <a:rPr lang="tr-TR" sz="1800" b="0" spc="0" dirty="0">
                          <a:effectLst/>
                        </a:rPr>
                        <a:t> </a:t>
                      </a:r>
                      <a:r>
                        <a:rPr lang="tr-TR" sz="1800" b="0" spc="0" dirty="0" err="1">
                          <a:effectLst/>
                        </a:rPr>
                        <a:t>always</a:t>
                      </a:r>
                      <a:r>
                        <a:rPr lang="tr-TR" sz="1800" b="0" spc="0" dirty="0">
                          <a:effectLst/>
                        </a:rPr>
                        <a:t> </a:t>
                      </a:r>
                      <a:r>
                        <a:rPr lang="tr-TR" sz="1800" b="0" spc="0" dirty="0" err="1">
                          <a:effectLst/>
                        </a:rPr>
                        <a:t>applied</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r>
            </a:tbl>
          </a:graphicData>
        </a:graphic>
      </p:graphicFrame>
    </p:spTree>
    <p:extLst>
      <p:ext uri="{BB962C8B-B14F-4D97-AF65-F5344CB8AC3E}">
        <p14:creationId xmlns:p14="http://schemas.microsoft.com/office/powerpoint/2010/main" val="16017279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nvPr>
        </p:nvGraphicFramePr>
        <p:xfrm>
          <a:off x="683568" y="1168989"/>
          <a:ext cx="7560840" cy="5376672"/>
        </p:xfrm>
        <a:graphic>
          <a:graphicData uri="http://schemas.openxmlformats.org/drawingml/2006/table">
            <a:tbl>
              <a:tblPr firstRow="1" firstCol="1" bandRow="1">
                <a:tableStyleId>{5C22544A-7EE6-4342-B048-85BDC9FD1C3A}</a:tableStyleId>
              </a:tblPr>
              <a:tblGrid>
                <a:gridCol w="1287040"/>
                <a:gridCol w="6273800"/>
              </a:tblGrid>
              <a:tr h="293230">
                <a:tc>
                  <a:txBody>
                    <a:bodyPr/>
                    <a:lstStyle/>
                    <a:p>
                      <a:pPr>
                        <a:lnSpc>
                          <a:spcPct val="120000"/>
                        </a:lnSpc>
                        <a:spcAft>
                          <a:spcPts val="0"/>
                        </a:spcAft>
                      </a:pPr>
                      <a:r>
                        <a:rPr lang="tr-TR" sz="1800" b="0" spc="0" dirty="0">
                          <a:effectLst/>
                        </a:rPr>
                        <a:t>UC-TR-02</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Non-Disclosure</a:t>
                      </a:r>
                      <a:r>
                        <a:rPr lang="tr-TR" sz="1800" b="0" spc="0" dirty="0">
                          <a:effectLst/>
                        </a:rPr>
                        <a:t> </a:t>
                      </a:r>
                      <a:r>
                        <a:rPr lang="tr-TR" sz="1800" b="0" spc="0" dirty="0" err="1">
                          <a:effectLst/>
                        </a:rPr>
                        <a:t>Agreements</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93230">
                <a:tc>
                  <a:txBody>
                    <a:bodyPr/>
                    <a:lstStyle/>
                    <a:p>
                      <a:pPr>
                        <a:lnSpc>
                          <a:spcPct val="120000"/>
                        </a:lnSpc>
                        <a:spcAft>
                          <a:spcPts val="0"/>
                        </a:spcAft>
                      </a:pPr>
                      <a:r>
                        <a:rPr lang="tr-TR" sz="1800" b="0" spc="0">
                          <a:effectLst/>
                        </a:rPr>
                        <a:t>Version</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a:effectLst/>
                        </a:rPr>
                        <a:t>V1.0.0 </a:t>
                      </a:r>
                      <a:r>
                        <a:rPr lang="tr-TR" sz="1800" b="0" spc="0" dirty="0" err="1">
                          <a:effectLst/>
                        </a:rPr>
                        <a:t>dated</a:t>
                      </a:r>
                      <a:r>
                        <a:rPr lang="tr-TR" sz="1800" b="0" spc="0" dirty="0">
                          <a:effectLst/>
                        </a:rPr>
                        <a:t> 15-Nov-2014</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tr>
              <a:tr h="4160872">
                <a:tc>
                  <a:txBody>
                    <a:bodyPr/>
                    <a:lstStyle/>
                    <a:p>
                      <a:pPr>
                        <a:lnSpc>
                          <a:spcPct val="120000"/>
                        </a:lnSpc>
                        <a:spcAft>
                          <a:spcPts val="0"/>
                        </a:spcAft>
                      </a:pPr>
                      <a:r>
                        <a:rPr lang="tr-TR" sz="1800" b="0" spc="0" dirty="0" err="1">
                          <a:effectLst/>
                        </a:rPr>
                        <a:t>Description</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600" b="0" spc="0" dirty="0" err="1">
                          <a:effectLst/>
                        </a:rPr>
                        <a:t>Non-Disclosure</a:t>
                      </a:r>
                      <a:r>
                        <a:rPr lang="tr-TR" sz="1600" b="0" spc="0" dirty="0">
                          <a:effectLst/>
                        </a:rPr>
                        <a:t> </a:t>
                      </a:r>
                      <a:r>
                        <a:rPr lang="tr-TR" sz="1600" b="0" spc="0" dirty="0" err="1">
                          <a:effectLst/>
                        </a:rPr>
                        <a:t>Agreement</a:t>
                      </a:r>
                      <a:r>
                        <a:rPr lang="tr-TR" sz="1600" b="0" spc="0" dirty="0">
                          <a:effectLst/>
                        </a:rPr>
                        <a:t> (NDA), </a:t>
                      </a:r>
                      <a:r>
                        <a:rPr lang="tr-TR" sz="1600" b="0" spc="0" dirty="0" err="1">
                          <a:effectLst/>
                        </a:rPr>
                        <a:t>also</a:t>
                      </a:r>
                      <a:r>
                        <a:rPr lang="tr-TR" sz="1600" b="0" spc="0" dirty="0">
                          <a:effectLst/>
                        </a:rPr>
                        <a:t> </a:t>
                      </a:r>
                      <a:r>
                        <a:rPr lang="tr-TR" sz="1600" b="0" spc="0" dirty="0" err="1">
                          <a:effectLst/>
                        </a:rPr>
                        <a:t>known</a:t>
                      </a:r>
                      <a:r>
                        <a:rPr lang="tr-TR" sz="1600" b="0" spc="0" dirty="0">
                          <a:effectLst/>
                        </a:rPr>
                        <a:t> as a </a:t>
                      </a:r>
                      <a:r>
                        <a:rPr lang="tr-TR" sz="1600" b="0" spc="0" dirty="0" err="1">
                          <a:effectLst/>
                        </a:rPr>
                        <a:t>confidentiality</a:t>
                      </a:r>
                      <a:r>
                        <a:rPr lang="tr-TR" sz="1600" b="0" spc="0" dirty="0">
                          <a:effectLst/>
                        </a:rPr>
                        <a:t> </a:t>
                      </a:r>
                      <a:r>
                        <a:rPr lang="tr-TR" sz="1600" b="0" spc="0" dirty="0" err="1">
                          <a:effectLst/>
                        </a:rPr>
                        <a:t>agreement</a:t>
                      </a:r>
                      <a:r>
                        <a:rPr lang="tr-TR" sz="1600" b="0" spc="0" dirty="0">
                          <a:effectLst/>
                        </a:rPr>
                        <a:t> (CA), </a:t>
                      </a:r>
                      <a:r>
                        <a:rPr lang="tr-TR" sz="1600" b="0" spc="0" dirty="0" err="1">
                          <a:effectLst/>
                        </a:rPr>
                        <a:t>confidential</a:t>
                      </a:r>
                      <a:r>
                        <a:rPr lang="tr-TR" sz="1600" b="0" spc="0" dirty="0">
                          <a:effectLst/>
                        </a:rPr>
                        <a:t> </a:t>
                      </a:r>
                      <a:r>
                        <a:rPr lang="tr-TR" sz="1600" b="0" spc="0" dirty="0" err="1">
                          <a:effectLst/>
                        </a:rPr>
                        <a:t>disclosure</a:t>
                      </a:r>
                      <a:r>
                        <a:rPr lang="tr-TR" sz="1600" b="0" spc="0" dirty="0">
                          <a:effectLst/>
                        </a:rPr>
                        <a:t> </a:t>
                      </a:r>
                      <a:r>
                        <a:rPr lang="tr-TR" sz="1600" b="0" spc="0" dirty="0" err="1">
                          <a:effectLst/>
                        </a:rPr>
                        <a:t>agreement</a:t>
                      </a:r>
                      <a:r>
                        <a:rPr lang="tr-TR" sz="1600" b="0" spc="0" dirty="0">
                          <a:effectLst/>
                        </a:rPr>
                        <a:t> (CDA),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agreement</a:t>
                      </a:r>
                      <a:r>
                        <a:rPr lang="tr-TR" sz="1600" b="0" spc="0" dirty="0">
                          <a:effectLst/>
                        </a:rPr>
                        <a:t> (PIA), </a:t>
                      </a:r>
                      <a:r>
                        <a:rPr lang="tr-TR" sz="1600" b="0" spc="0" dirty="0" err="1">
                          <a:effectLst/>
                        </a:rPr>
                        <a:t>or</a:t>
                      </a:r>
                      <a:r>
                        <a:rPr lang="tr-TR" sz="1600" b="0" spc="0" dirty="0">
                          <a:effectLst/>
                        </a:rPr>
                        <a:t> </a:t>
                      </a:r>
                      <a:r>
                        <a:rPr lang="tr-TR" sz="1600" b="0" spc="0" dirty="0" err="1">
                          <a:effectLst/>
                        </a:rPr>
                        <a:t>secrecy</a:t>
                      </a:r>
                      <a:r>
                        <a:rPr lang="tr-TR" sz="1600" b="0" spc="0" dirty="0">
                          <a:effectLst/>
                        </a:rPr>
                        <a:t> </a:t>
                      </a:r>
                      <a:r>
                        <a:rPr lang="tr-TR" sz="1600" b="0" spc="0" dirty="0" err="1">
                          <a:effectLst/>
                        </a:rPr>
                        <a:t>agreement</a:t>
                      </a:r>
                      <a:r>
                        <a:rPr lang="tr-TR" sz="1600" b="0" spc="0" dirty="0">
                          <a:effectLst/>
                        </a:rPr>
                        <a:t> (SA), is a legal </a:t>
                      </a:r>
                      <a:r>
                        <a:rPr lang="tr-TR" sz="1600" b="0" spc="0" dirty="0" err="1">
                          <a:effectLst/>
                        </a:rPr>
                        <a:t>contract</a:t>
                      </a:r>
                      <a:r>
                        <a:rPr lang="tr-TR" sz="1600" b="0" spc="0" dirty="0">
                          <a:effectLst/>
                        </a:rPr>
                        <a:t> </a:t>
                      </a:r>
                      <a:r>
                        <a:rPr lang="tr-TR" sz="1600" b="0" spc="0" dirty="0" err="1">
                          <a:effectLst/>
                        </a:rPr>
                        <a:t>between</a:t>
                      </a:r>
                      <a:r>
                        <a:rPr lang="tr-TR" sz="1600" b="0" spc="0" dirty="0">
                          <a:effectLst/>
                        </a:rPr>
                        <a:t> at </a:t>
                      </a:r>
                      <a:r>
                        <a:rPr lang="tr-TR" sz="1600" b="0" spc="0" dirty="0" err="1">
                          <a:effectLst/>
                        </a:rPr>
                        <a:t>least</a:t>
                      </a:r>
                      <a:r>
                        <a:rPr lang="tr-TR" sz="1600" b="0" spc="0" dirty="0">
                          <a:effectLst/>
                        </a:rPr>
                        <a:t> </a:t>
                      </a:r>
                      <a:r>
                        <a:rPr lang="tr-TR" sz="1600" b="0" spc="0" dirty="0" err="1">
                          <a:effectLst/>
                        </a:rPr>
                        <a:t>two</a:t>
                      </a:r>
                      <a:r>
                        <a:rPr lang="tr-TR" sz="1600" b="0" spc="0" dirty="0">
                          <a:effectLst/>
                        </a:rPr>
                        <a:t> </a:t>
                      </a:r>
                      <a:r>
                        <a:rPr lang="tr-TR" sz="1600" b="0" spc="0" dirty="0" err="1">
                          <a:effectLst/>
                        </a:rPr>
                        <a:t>parties</a:t>
                      </a:r>
                      <a:r>
                        <a:rPr lang="tr-TR" sz="1600" b="0" spc="0" dirty="0">
                          <a:effectLst/>
                        </a:rPr>
                        <a:t> </a:t>
                      </a:r>
                      <a:r>
                        <a:rPr lang="tr-TR" sz="1600" b="0" spc="0" dirty="0" err="1">
                          <a:effectLst/>
                        </a:rPr>
                        <a:t>that</a:t>
                      </a:r>
                      <a:r>
                        <a:rPr lang="tr-TR" sz="1600" b="0" spc="0" dirty="0">
                          <a:effectLst/>
                        </a:rPr>
                        <a:t> </a:t>
                      </a:r>
                      <a:r>
                        <a:rPr lang="tr-TR" sz="1600" b="0" spc="0" dirty="0" err="1">
                          <a:effectLst/>
                        </a:rPr>
                        <a:t>outlines</a:t>
                      </a:r>
                      <a:r>
                        <a:rPr lang="tr-TR" sz="1600" b="0" spc="0" dirty="0">
                          <a:effectLst/>
                        </a:rPr>
                        <a:t> </a:t>
                      </a:r>
                      <a:r>
                        <a:rPr lang="tr-TR" sz="1600" b="0" spc="0" dirty="0" err="1">
                          <a:effectLst/>
                        </a:rPr>
                        <a:t>confidential</a:t>
                      </a:r>
                      <a:r>
                        <a:rPr lang="tr-TR" sz="1600" b="0" spc="0" dirty="0">
                          <a:effectLst/>
                        </a:rPr>
                        <a:t> </a:t>
                      </a:r>
                      <a:r>
                        <a:rPr lang="tr-TR" sz="1600" b="0" spc="0" dirty="0" err="1">
                          <a:effectLst/>
                        </a:rPr>
                        <a:t>material</a:t>
                      </a:r>
                      <a:r>
                        <a:rPr lang="tr-TR" sz="1600" b="0" spc="0" dirty="0">
                          <a:effectLst/>
                        </a:rPr>
                        <a:t>, </a:t>
                      </a:r>
                      <a:r>
                        <a:rPr lang="tr-TR" sz="1600" b="0" spc="0" dirty="0" err="1">
                          <a:effectLst/>
                        </a:rPr>
                        <a:t>knowledge</a:t>
                      </a:r>
                      <a:r>
                        <a:rPr lang="tr-TR" sz="1600" b="0" spc="0" dirty="0">
                          <a:effectLst/>
                        </a:rPr>
                        <a:t>, </a:t>
                      </a:r>
                      <a:r>
                        <a:rPr lang="tr-TR" sz="1600" b="0" spc="0" dirty="0" err="1">
                          <a:effectLst/>
                        </a:rPr>
                        <a:t>or</a:t>
                      </a:r>
                      <a:r>
                        <a:rPr lang="tr-TR" sz="1600" b="0" spc="0" dirty="0">
                          <a:effectLst/>
                        </a:rPr>
                        <a:t> </a:t>
                      </a:r>
                      <a:r>
                        <a:rPr lang="tr-TR" sz="1600" b="0" spc="0" dirty="0" err="1">
                          <a:effectLst/>
                        </a:rPr>
                        <a:t>information</a:t>
                      </a:r>
                      <a:r>
                        <a:rPr lang="tr-TR" sz="1600" b="0" spc="0" dirty="0">
                          <a:effectLst/>
                        </a:rPr>
                        <a:t> </a:t>
                      </a:r>
                      <a:r>
                        <a:rPr lang="tr-TR" sz="1600" b="0" spc="0" dirty="0" err="1">
                          <a:effectLst/>
                        </a:rPr>
                        <a:t>that</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share</a:t>
                      </a:r>
                      <a:r>
                        <a:rPr lang="tr-TR" sz="1600" b="0" spc="0" dirty="0">
                          <a:effectLst/>
                        </a:rPr>
                        <a:t> </a:t>
                      </a:r>
                      <a:r>
                        <a:rPr lang="tr-TR" sz="1600" b="0" spc="0" dirty="0" err="1">
                          <a:effectLst/>
                        </a:rPr>
                        <a:t>with</a:t>
                      </a:r>
                      <a:r>
                        <a:rPr lang="tr-TR" sz="1600" b="0" spc="0" dirty="0">
                          <a:effectLst/>
                        </a:rPr>
                        <a:t> </a:t>
                      </a:r>
                      <a:r>
                        <a:rPr lang="tr-TR" sz="1600" b="0" spc="0" dirty="0" err="1">
                          <a:effectLst/>
                        </a:rPr>
                        <a:t>one</a:t>
                      </a:r>
                      <a:r>
                        <a:rPr lang="tr-TR" sz="1600" b="0" spc="0" dirty="0">
                          <a:effectLst/>
                        </a:rPr>
                        <a:t> </a:t>
                      </a:r>
                      <a:r>
                        <a:rPr lang="tr-TR" sz="1600" b="0" spc="0" dirty="0" err="1">
                          <a:effectLst/>
                        </a:rPr>
                        <a:t>another</a:t>
                      </a:r>
                      <a:r>
                        <a:rPr lang="tr-TR" sz="1600" b="0" spc="0" dirty="0">
                          <a:effectLst/>
                        </a:rPr>
                        <a:t> </a:t>
                      </a:r>
                      <a:r>
                        <a:rPr lang="tr-TR" sz="1600" b="0" spc="0" dirty="0" err="1">
                          <a:effectLst/>
                        </a:rPr>
                        <a:t>for</a:t>
                      </a:r>
                      <a:r>
                        <a:rPr lang="tr-TR" sz="1600" b="0" spc="0" dirty="0">
                          <a:effectLst/>
                        </a:rPr>
                        <a:t> </a:t>
                      </a:r>
                      <a:r>
                        <a:rPr lang="tr-TR" sz="1600" b="0" spc="0" dirty="0" err="1">
                          <a:effectLst/>
                        </a:rPr>
                        <a:t>certain</a:t>
                      </a:r>
                      <a:r>
                        <a:rPr lang="tr-TR" sz="1600" b="0" spc="0" dirty="0">
                          <a:effectLst/>
                        </a:rPr>
                        <a:t> </a:t>
                      </a:r>
                      <a:r>
                        <a:rPr lang="tr-TR" sz="1600" b="0" spc="0" dirty="0" err="1">
                          <a:effectLst/>
                        </a:rPr>
                        <a:t>purposes</a:t>
                      </a:r>
                      <a:r>
                        <a:rPr lang="tr-TR" sz="1600" b="0" spc="0" dirty="0">
                          <a:effectLst/>
                        </a:rPr>
                        <a:t>, but </a:t>
                      </a:r>
                      <a:r>
                        <a:rPr lang="tr-TR" sz="1600" b="0" spc="0" dirty="0" err="1">
                          <a:effectLst/>
                        </a:rPr>
                        <a:t>wish</a:t>
                      </a:r>
                      <a:r>
                        <a:rPr lang="tr-TR" sz="1600" b="0" spc="0" dirty="0">
                          <a:effectLst/>
                        </a:rPr>
                        <a:t> </a:t>
                      </a:r>
                      <a:r>
                        <a:rPr lang="tr-TR" sz="1600" b="0" spc="0" dirty="0" err="1">
                          <a:effectLst/>
                        </a:rPr>
                        <a:t>to</a:t>
                      </a:r>
                      <a:r>
                        <a:rPr lang="tr-TR" sz="1600" b="0" spc="0" dirty="0">
                          <a:effectLst/>
                        </a:rPr>
                        <a:t> </a:t>
                      </a:r>
                      <a:r>
                        <a:rPr lang="tr-TR" sz="1600" b="0" spc="0" dirty="0" err="1">
                          <a:effectLst/>
                        </a:rPr>
                        <a:t>restrict</a:t>
                      </a:r>
                      <a:r>
                        <a:rPr lang="tr-TR" sz="1600" b="0" spc="0" dirty="0">
                          <a:effectLst/>
                        </a:rPr>
                        <a:t> </a:t>
                      </a:r>
                      <a:r>
                        <a:rPr lang="tr-TR" sz="1600" b="0" spc="0" dirty="0" err="1">
                          <a:effectLst/>
                        </a:rPr>
                        <a:t>access</a:t>
                      </a:r>
                      <a:r>
                        <a:rPr lang="tr-TR" sz="1600" b="0" spc="0" dirty="0">
                          <a:effectLst/>
                        </a:rPr>
                        <a:t> </a:t>
                      </a:r>
                      <a:r>
                        <a:rPr lang="tr-TR" sz="1600" b="0" spc="0" dirty="0" err="1">
                          <a:effectLst/>
                        </a:rPr>
                        <a:t>to</a:t>
                      </a:r>
                      <a:r>
                        <a:rPr lang="tr-TR" sz="1600" b="0" spc="0" dirty="0">
                          <a:effectLst/>
                        </a:rPr>
                        <a:t> </a:t>
                      </a:r>
                      <a:r>
                        <a:rPr lang="tr-TR" sz="1600" b="0" spc="0" dirty="0" err="1">
                          <a:effectLst/>
                        </a:rPr>
                        <a:t>or</a:t>
                      </a:r>
                      <a:r>
                        <a:rPr lang="tr-TR" sz="1600" b="0" spc="0" dirty="0">
                          <a:effectLst/>
                        </a:rPr>
                        <a:t> </a:t>
                      </a:r>
                      <a:r>
                        <a:rPr lang="tr-TR" sz="1600" b="0" spc="0" dirty="0" err="1">
                          <a:effectLst/>
                        </a:rPr>
                        <a:t>by</a:t>
                      </a:r>
                      <a:r>
                        <a:rPr lang="tr-TR" sz="1600" b="0" spc="0" dirty="0">
                          <a:effectLst/>
                        </a:rPr>
                        <a:t> </a:t>
                      </a:r>
                      <a:r>
                        <a:rPr lang="tr-TR" sz="1600" b="0" spc="0" dirty="0" err="1">
                          <a:effectLst/>
                        </a:rPr>
                        <a:t>third</a:t>
                      </a:r>
                      <a:r>
                        <a:rPr lang="tr-TR" sz="1600" b="0" spc="0" dirty="0">
                          <a:effectLst/>
                        </a:rPr>
                        <a:t> </a:t>
                      </a:r>
                      <a:r>
                        <a:rPr lang="tr-TR" sz="1600" b="0" spc="0" dirty="0" err="1">
                          <a:effectLst/>
                        </a:rPr>
                        <a:t>parties</a:t>
                      </a:r>
                      <a:r>
                        <a:rPr lang="tr-TR" sz="1600" b="0" spc="0" dirty="0">
                          <a:effectLst/>
                        </a:rPr>
                        <a:t>. </a:t>
                      </a:r>
                      <a:r>
                        <a:rPr lang="tr-TR" sz="1600" b="0" spc="0" dirty="0" err="1">
                          <a:effectLst/>
                        </a:rPr>
                        <a:t>It</a:t>
                      </a:r>
                      <a:r>
                        <a:rPr lang="tr-TR" sz="1600" b="0" spc="0" dirty="0">
                          <a:effectLst/>
                        </a:rPr>
                        <a:t> is a </a:t>
                      </a:r>
                      <a:r>
                        <a:rPr lang="tr-TR" sz="1600" b="0" spc="0" dirty="0" err="1">
                          <a:effectLst/>
                        </a:rPr>
                        <a:t>contract</a:t>
                      </a:r>
                      <a:r>
                        <a:rPr lang="tr-TR" sz="1600" b="0" spc="0" dirty="0">
                          <a:effectLst/>
                        </a:rPr>
                        <a:t> </a:t>
                      </a:r>
                      <a:r>
                        <a:rPr lang="tr-TR" sz="1600" b="0" spc="0" dirty="0" err="1">
                          <a:effectLst/>
                        </a:rPr>
                        <a:t>through</a:t>
                      </a:r>
                      <a:r>
                        <a:rPr lang="tr-TR" sz="1600" b="0" spc="0" dirty="0">
                          <a:effectLst/>
                        </a:rPr>
                        <a:t> </a:t>
                      </a:r>
                      <a:r>
                        <a:rPr lang="tr-TR" sz="1600" b="0" spc="0" dirty="0" err="1">
                          <a:effectLst/>
                        </a:rPr>
                        <a:t>which</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agree</a:t>
                      </a:r>
                      <a:r>
                        <a:rPr lang="tr-TR" sz="1600" b="0" spc="0" dirty="0">
                          <a:effectLst/>
                        </a:rPr>
                        <a:t> not </a:t>
                      </a:r>
                      <a:r>
                        <a:rPr lang="tr-TR" sz="1600" b="0" spc="0" dirty="0" err="1">
                          <a:effectLst/>
                        </a:rPr>
                        <a:t>to</a:t>
                      </a:r>
                      <a:r>
                        <a:rPr lang="tr-TR" sz="1600" b="0" spc="0" dirty="0">
                          <a:effectLst/>
                        </a:rPr>
                        <a:t> </a:t>
                      </a:r>
                      <a:r>
                        <a:rPr lang="tr-TR" sz="1600" b="0" spc="0" dirty="0" err="1">
                          <a:effectLst/>
                        </a:rPr>
                        <a:t>disclose</a:t>
                      </a:r>
                      <a:r>
                        <a:rPr lang="tr-TR" sz="1600" b="0" spc="0" dirty="0">
                          <a:effectLst/>
                        </a:rPr>
                        <a:t> </a:t>
                      </a:r>
                      <a:r>
                        <a:rPr lang="tr-TR" sz="1600" b="0" spc="0" dirty="0" err="1">
                          <a:effectLst/>
                        </a:rPr>
                        <a:t>information</a:t>
                      </a:r>
                      <a:r>
                        <a:rPr lang="tr-TR" sz="1600" b="0" spc="0" dirty="0">
                          <a:effectLst/>
                        </a:rPr>
                        <a:t> </a:t>
                      </a:r>
                      <a:r>
                        <a:rPr lang="tr-TR" sz="1600" b="0" spc="0" dirty="0" err="1">
                          <a:effectLst/>
                        </a:rPr>
                        <a:t>covered</a:t>
                      </a:r>
                      <a:r>
                        <a:rPr lang="tr-TR" sz="1600" b="0" spc="0" dirty="0">
                          <a:effectLst/>
                        </a:rPr>
                        <a:t> </a:t>
                      </a:r>
                      <a:r>
                        <a:rPr lang="tr-TR" sz="1600" b="0" spc="0" dirty="0" err="1">
                          <a:effectLst/>
                        </a:rPr>
                        <a:t>by</a:t>
                      </a:r>
                      <a:r>
                        <a:rPr lang="tr-TR" sz="1600" b="0" spc="0" dirty="0">
                          <a:effectLst/>
                        </a:rPr>
                        <a:t> </a:t>
                      </a:r>
                      <a:r>
                        <a:rPr lang="tr-TR" sz="1600" b="0" spc="0" dirty="0" err="1">
                          <a:effectLst/>
                        </a:rPr>
                        <a:t>the</a:t>
                      </a:r>
                      <a:r>
                        <a:rPr lang="tr-TR" sz="1600" b="0" spc="0" dirty="0">
                          <a:effectLst/>
                        </a:rPr>
                        <a:t> </a:t>
                      </a:r>
                      <a:r>
                        <a:rPr lang="tr-TR" sz="1600" b="0" spc="0" dirty="0" err="1">
                          <a:effectLst/>
                        </a:rPr>
                        <a:t>agreement</a:t>
                      </a:r>
                      <a:r>
                        <a:rPr lang="tr-TR" sz="1600" b="0" spc="0" dirty="0">
                          <a:effectLst/>
                        </a:rPr>
                        <a:t>. An NDA </a:t>
                      </a:r>
                      <a:r>
                        <a:rPr lang="tr-TR" sz="1600" b="0" spc="0" dirty="0" err="1">
                          <a:effectLst/>
                        </a:rPr>
                        <a:t>creates</a:t>
                      </a:r>
                      <a:r>
                        <a:rPr lang="tr-TR" sz="1600" b="0" spc="0" dirty="0">
                          <a:effectLst/>
                        </a:rPr>
                        <a:t> a </a:t>
                      </a:r>
                      <a:r>
                        <a:rPr lang="tr-TR" sz="1600" b="0" spc="0" dirty="0" err="1">
                          <a:effectLst/>
                        </a:rPr>
                        <a:t>confidential</a:t>
                      </a:r>
                      <a:r>
                        <a:rPr lang="tr-TR" sz="1600" b="0" spc="0" dirty="0">
                          <a:effectLst/>
                        </a:rPr>
                        <a:t> </a:t>
                      </a:r>
                      <a:r>
                        <a:rPr lang="tr-TR" sz="1600" b="0" spc="0" dirty="0" err="1">
                          <a:effectLst/>
                        </a:rPr>
                        <a:t>relationship</a:t>
                      </a:r>
                      <a:r>
                        <a:rPr lang="tr-TR" sz="1600" b="0" spc="0" dirty="0">
                          <a:effectLst/>
                        </a:rPr>
                        <a:t> </a:t>
                      </a:r>
                      <a:r>
                        <a:rPr lang="tr-TR" sz="1600" b="0" spc="0" dirty="0" err="1">
                          <a:effectLst/>
                        </a:rPr>
                        <a:t>between</a:t>
                      </a:r>
                      <a:r>
                        <a:rPr lang="tr-TR" sz="1600" b="0" spc="0" dirty="0">
                          <a:effectLst/>
                        </a:rPr>
                        <a:t> </a:t>
                      </a:r>
                      <a:r>
                        <a:rPr lang="tr-TR" sz="1600" b="0" spc="0" dirty="0" err="1">
                          <a:effectLst/>
                        </a:rPr>
                        <a:t>the</a:t>
                      </a:r>
                      <a:r>
                        <a:rPr lang="tr-TR" sz="1600" b="0" spc="0" dirty="0">
                          <a:effectLst/>
                        </a:rPr>
                        <a:t> </a:t>
                      </a:r>
                      <a:r>
                        <a:rPr lang="tr-TR" sz="1600" b="0" spc="0" dirty="0" err="1">
                          <a:effectLst/>
                        </a:rPr>
                        <a:t>parties</a:t>
                      </a:r>
                      <a:r>
                        <a:rPr lang="tr-TR" sz="1600" b="0" spc="0" dirty="0">
                          <a:effectLst/>
                        </a:rPr>
                        <a:t> </a:t>
                      </a:r>
                      <a:r>
                        <a:rPr lang="tr-TR" sz="1600" b="0" spc="0" dirty="0" err="1">
                          <a:effectLst/>
                        </a:rPr>
                        <a:t>to</a:t>
                      </a:r>
                      <a:r>
                        <a:rPr lang="tr-TR" sz="1600" b="0" spc="0" dirty="0">
                          <a:effectLst/>
                        </a:rPr>
                        <a:t> </a:t>
                      </a:r>
                      <a:r>
                        <a:rPr lang="tr-TR" sz="1600" b="0" spc="0" dirty="0" err="1">
                          <a:effectLst/>
                        </a:rPr>
                        <a:t>protect</a:t>
                      </a:r>
                      <a:r>
                        <a:rPr lang="tr-TR" sz="1600" b="0" spc="0" dirty="0">
                          <a:effectLst/>
                        </a:rPr>
                        <a:t> </a:t>
                      </a:r>
                      <a:r>
                        <a:rPr lang="tr-TR" sz="1600" b="0" spc="0" dirty="0" err="1">
                          <a:effectLst/>
                        </a:rPr>
                        <a:t>any</a:t>
                      </a:r>
                      <a:r>
                        <a:rPr lang="tr-TR" sz="1600" b="0" spc="0" dirty="0">
                          <a:effectLst/>
                        </a:rPr>
                        <a:t> </a:t>
                      </a:r>
                      <a:r>
                        <a:rPr lang="tr-TR" sz="1600" b="0" spc="0" dirty="0" err="1">
                          <a:effectLst/>
                        </a:rPr>
                        <a:t>type</a:t>
                      </a:r>
                      <a:r>
                        <a:rPr lang="tr-TR" sz="1600" b="0" spc="0" dirty="0">
                          <a:effectLst/>
                        </a:rPr>
                        <a:t> of </a:t>
                      </a:r>
                      <a:r>
                        <a:rPr lang="tr-TR" sz="1600" b="0" spc="0" dirty="0" err="1">
                          <a:effectLst/>
                        </a:rPr>
                        <a:t>confidential</a:t>
                      </a:r>
                      <a:r>
                        <a:rPr lang="tr-TR" sz="1600" b="0" spc="0" dirty="0">
                          <a:effectLst/>
                        </a:rPr>
                        <a:t> </a:t>
                      </a:r>
                      <a:r>
                        <a:rPr lang="tr-TR" sz="1600" b="0" spc="0" dirty="0" err="1">
                          <a:effectLst/>
                        </a:rPr>
                        <a:t>and</a:t>
                      </a:r>
                      <a:r>
                        <a:rPr lang="tr-TR" sz="1600" b="0" spc="0" dirty="0">
                          <a:effectLst/>
                        </a:rPr>
                        <a:t> </a:t>
                      </a:r>
                      <a:r>
                        <a:rPr lang="tr-TR" sz="1600" b="0" spc="0" dirty="0" err="1">
                          <a:effectLst/>
                        </a:rPr>
                        <a:t>proprietary</a:t>
                      </a:r>
                      <a:r>
                        <a:rPr lang="tr-TR" sz="1600" b="0" spc="0" dirty="0">
                          <a:effectLst/>
                        </a:rPr>
                        <a:t> </a:t>
                      </a:r>
                      <a:r>
                        <a:rPr lang="tr-TR" sz="1600" b="0" spc="0" dirty="0" err="1">
                          <a:effectLst/>
                        </a:rPr>
                        <a:t>information</a:t>
                      </a:r>
                      <a:r>
                        <a:rPr lang="tr-TR" sz="1600" b="0" spc="0" dirty="0">
                          <a:effectLst/>
                        </a:rPr>
                        <a:t> </a:t>
                      </a:r>
                      <a:r>
                        <a:rPr lang="tr-TR" sz="1600" b="0" spc="0" dirty="0" err="1">
                          <a:effectLst/>
                        </a:rPr>
                        <a:t>or</a:t>
                      </a:r>
                      <a:r>
                        <a:rPr lang="tr-TR" sz="1600" b="0" spc="0" dirty="0">
                          <a:effectLst/>
                        </a:rPr>
                        <a:t> </a:t>
                      </a:r>
                      <a:r>
                        <a:rPr lang="tr-TR" sz="1600" b="0" spc="0" dirty="0" err="1">
                          <a:effectLst/>
                        </a:rPr>
                        <a:t>trade</a:t>
                      </a:r>
                      <a:r>
                        <a:rPr lang="tr-TR" sz="1600" b="0" spc="0" dirty="0">
                          <a:effectLst/>
                        </a:rPr>
                        <a:t> </a:t>
                      </a:r>
                      <a:r>
                        <a:rPr lang="tr-TR" sz="1600" b="0" spc="0" dirty="0" err="1">
                          <a:effectLst/>
                        </a:rPr>
                        <a:t>secrets</a:t>
                      </a:r>
                      <a:r>
                        <a:rPr lang="tr-TR" sz="1600" b="0" spc="0" dirty="0">
                          <a:effectLst/>
                        </a:rPr>
                        <a:t>. As </a:t>
                      </a:r>
                      <a:r>
                        <a:rPr lang="tr-TR" sz="1600" b="0" spc="0" dirty="0" err="1">
                          <a:effectLst/>
                        </a:rPr>
                        <a:t>such</a:t>
                      </a:r>
                      <a:r>
                        <a:rPr lang="tr-TR" sz="1600" b="0" spc="0" dirty="0">
                          <a:effectLst/>
                        </a:rPr>
                        <a:t>, an NDA </a:t>
                      </a:r>
                      <a:r>
                        <a:rPr lang="tr-TR" sz="1600" b="0" spc="0" dirty="0" err="1">
                          <a:effectLst/>
                        </a:rPr>
                        <a:t>protects</a:t>
                      </a:r>
                      <a:r>
                        <a:rPr lang="tr-TR" sz="1600" b="0" spc="0" dirty="0">
                          <a:effectLst/>
                        </a:rPr>
                        <a:t> </a:t>
                      </a:r>
                      <a:r>
                        <a:rPr lang="tr-TR" sz="1600" b="0" spc="0" dirty="0" err="1">
                          <a:effectLst/>
                        </a:rPr>
                        <a:t>nonpublic</a:t>
                      </a:r>
                      <a:r>
                        <a:rPr lang="tr-TR" sz="1600" b="0" spc="0" dirty="0">
                          <a:effectLst/>
                        </a:rPr>
                        <a:t> </a:t>
                      </a:r>
                      <a:r>
                        <a:rPr lang="tr-TR" sz="1600" b="0" spc="0" dirty="0" err="1">
                          <a:effectLst/>
                        </a:rPr>
                        <a:t>business</a:t>
                      </a:r>
                      <a:r>
                        <a:rPr lang="tr-TR" sz="1600" b="0" spc="0" dirty="0">
                          <a:effectLst/>
                        </a:rPr>
                        <a:t> </a:t>
                      </a:r>
                      <a:r>
                        <a:rPr lang="tr-TR" sz="1600" b="0" spc="0" dirty="0" err="1">
                          <a:effectLst/>
                        </a:rPr>
                        <a:t>information</a:t>
                      </a:r>
                      <a:r>
                        <a:rPr lang="tr-TR" sz="1600" b="0" spc="0" dirty="0">
                          <a:effectLst/>
                        </a:rPr>
                        <a:t>.</a:t>
                      </a:r>
                      <a:br>
                        <a:rPr lang="tr-TR" sz="1600" b="0" spc="0" dirty="0">
                          <a:effectLst/>
                        </a:rPr>
                      </a:br>
                      <a:r>
                        <a:rPr lang="tr-TR" sz="1600" b="0" spc="0" dirty="0" err="1">
                          <a:effectLst/>
                        </a:rPr>
                        <a:t>NDAs</a:t>
                      </a:r>
                      <a:r>
                        <a:rPr lang="tr-TR" sz="1600" b="0" spc="0" dirty="0">
                          <a:effectLst/>
                        </a:rPr>
                        <a:t> </a:t>
                      </a:r>
                      <a:r>
                        <a:rPr lang="tr-TR" sz="1600" b="0" spc="0" dirty="0" err="1">
                          <a:effectLst/>
                        </a:rPr>
                        <a:t>are</a:t>
                      </a:r>
                      <a:r>
                        <a:rPr lang="tr-TR" sz="1600" b="0" spc="0" dirty="0">
                          <a:effectLst/>
                        </a:rPr>
                        <a:t> </a:t>
                      </a:r>
                      <a:r>
                        <a:rPr lang="tr-TR" sz="1600" b="0" spc="0" dirty="0" err="1">
                          <a:effectLst/>
                        </a:rPr>
                        <a:t>commonly</a:t>
                      </a:r>
                      <a:r>
                        <a:rPr lang="tr-TR" sz="1600" b="0" spc="0" dirty="0">
                          <a:effectLst/>
                        </a:rPr>
                        <a:t> </a:t>
                      </a:r>
                      <a:r>
                        <a:rPr lang="tr-TR" sz="1600" b="0" spc="0" dirty="0" err="1">
                          <a:effectLst/>
                        </a:rPr>
                        <a:t>signed</a:t>
                      </a:r>
                      <a:r>
                        <a:rPr lang="tr-TR" sz="1600" b="0" spc="0" dirty="0">
                          <a:effectLst/>
                        </a:rPr>
                        <a:t> </a:t>
                      </a:r>
                      <a:r>
                        <a:rPr lang="tr-TR" sz="1600" b="0" spc="0" dirty="0" err="1">
                          <a:effectLst/>
                        </a:rPr>
                        <a:t>when</a:t>
                      </a:r>
                      <a:r>
                        <a:rPr lang="tr-TR" sz="1600" b="0" spc="0" dirty="0">
                          <a:effectLst/>
                        </a:rPr>
                        <a:t> </a:t>
                      </a:r>
                      <a:r>
                        <a:rPr lang="tr-TR" sz="1600" b="0" spc="0" dirty="0" err="1">
                          <a:effectLst/>
                        </a:rPr>
                        <a:t>two</a:t>
                      </a:r>
                      <a:r>
                        <a:rPr lang="tr-TR" sz="1600" b="0" spc="0" dirty="0">
                          <a:effectLst/>
                        </a:rPr>
                        <a:t> </a:t>
                      </a:r>
                      <a:r>
                        <a:rPr lang="tr-TR" sz="1600" b="0" spc="0" dirty="0" err="1">
                          <a:effectLst/>
                        </a:rPr>
                        <a:t>companies</a:t>
                      </a:r>
                      <a:r>
                        <a:rPr lang="tr-TR" sz="1600" b="0" spc="0" dirty="0">
                          <a:effectLst/>
                        </a:rPr>
                        <a:t>, </a:t>
                      </a:r>
                      <a:r>
                        <a:rPr lang="tr-TR" sz="1600" b="0" spc="0" dirty="0" err="1">
                          <a:effectLst/>
                        </a:rPr>
                        <a:t>individuals</a:t>
                      </a:r>
                      <a:r>
                        <a:rPr lang="tr-TR" sz="1600" b="0" spc="0" dirty="0">
                          <a:effectLst/>
                        </a:rPr>
                        <a:t>, </a:t>
                      </a:r>
                      <a:r>
                        <a:rPr lang="tr-TR" sz="1600" b="0" spc="0" dirty="0" err="1">
                          <a:effectLst/>
                        </a:rPr>
                        <a:t>or</a:t>
                      </a:r>
                      <a:r>
                        <a:rPr lang="tr-TR" sz="1600" b="0" spc="0" dirty="0">
                          <a:effectLst/>
                        </a:rPr>
                        <a:t> </a:t>
                      </a:r>
                      <a:r>
                        <a:rPr lang="tr-TR" sz="1600" b="0" spc="0" dirty="0" err="1">
                          <a:effectLst/>
                        </a:rPr>
                        <a:t>other</a:t>
                      </a:r>
                      <a:r>
                        <a:rPr lang="tr-TR" sz="1600" b="0" spc="0" dirty="0">
                          <a:effectLst/>
                        </a:rPr>
                        <a:t> </a:t>
                      </a:r>
                      <a:r>
                        <a:rPr lang="tr-TR" sz="1600" b="0" spc="0" dirty="0" err="1">
                          <a:effectLst/>
                        </a:rPr>
                        <a:t>entities</a:t>
                      </a:r>
                      <a:r>
                        <a:rPr lang="tr-TR" sz="1600" b="0" spc="0" dirty="0">
                          <a:effectLst/>
                        </a:rPr>
                        <a:t> (</a:t>
                      </a:r>
                      <a:r>
                        <a:rPr lang="tr-TR" sz="1600" b="0" spc="0" dirty="0" err="1">
                          <a:effectLst/>
                        </a:rPr>
                        <a:t>such</a:t>
                      </a:r>
                      <a:r>
                        <a:rPr lang="tr-TR" sz="1600" b="0" spc="0" dirty="0">
                          <a:effectLst/>
                        </a:rPr>
                        <a:t> as </a:t>
                      </a:r>
                      <a:r>
                        <a:rPr lang="tr-TR" sz="1600" b="0" spc="0" dirty="0" err="1">
                          <a:effectLst/>
                        </a:rPr>
                        <a:t>partnerships</a:t>
                      </a:r>
                      <a:r>
                        <a:rPr lang="tr-TR" sz="1600" b="0" spc="0" dirty="0">
                          <a:effectLst/>
                        </a:rPr>
                        <a:t>, </a:t>
                      </a:r>
                      <a:r>
                        <a:rPr lang="tr-TR" sz="1600" b="0" spc="0" dirty="0" err="1">
                          <a:effectLst/>
                        </a:rPr>
                        <a:t>societies</a:t>
                      </a:r>
                      <a:r>
                        <a:rPr lang="tr-TR" sz="1600" b="0" spc="0" dirty="0">
                          <a:effectLst/>
                        </a:rPr>
                        <a:t>, </a:t>
                      </a:r>
                      <a:r>
                        <a:rPr lang="tr-TR" sz="1600" b="0" spc="0" dirty="0" err="1">
                          <a:effectLst/>
                        </a:rPr>
                        <a:t>etc</a:t>
                      </a:r>
                      <a:r>
                        <a:rPr lang="tr-TR" sz="1600" b="0" spc="0" dirty="0">
                          <a:effectLst/>
                        </a:rPr>
                        <a:t>.) </a:t>
                      </a:r>
                      <a:r>
                        <a:rPr lang="tr-TR" sz="1600" b="0" spc="0" dirty="0" err="1">
                          <a:effectLst/>
                        </a:rPr>
                        <a:t>are</a:t>
                      </a:r>
                      <a:r>
                        <a:rPr lang="tr-TR" sz="1600" b="0" spc="0" dirty="0">
                          <a:effectLst/>
                        </a:rPr>
                        <a:t> </a:t>
                      </a:r>
                      <a:r>
                        <a:rPr lang="tr-TR" sz="1600" b="0" spc="0" dirty="0" err="1">
                          <a:effectLst/>
                        </a:rPr>
                        <a:t>considering</a:t>
                      </a:r>
                      <a:r>
                        <a:rPr lang="tr-TR" sz="1600" b="0" spc="0" dirty="0">
                          <a:effectLst/>
                        </a:rPr>
                        <a:t> </a:t>
                      </a:r>
                      <a:r>
                        <a:rPr lang="tr-TR" sz="1600" b="0" spc="0" dirty="0" err="1">
                          <a:effectLst/>
                        </a:rPr>
                        <a:t>doing</a:t>
                      </a:r>
                      <a:r>
                        <a:rPr lang="tr-TR" sz="1600" b="0" spc="0" dirty="0">
                          <a:effectLst/>
                        </a:rPr>
                        <a:t> </a:t>
                      </a:r>
                      <a:r>
                        <a:rPr lang="tr-TR" sz="1600" b="0" spc="0" dirty="0" err="1">
                          <a:effectLst/>
                        </a:rPr>
                        <a:t>business</a:t>
                      </a:r>
                      <a:r>
                        <a:rPr lang="tr-TR" sz="1600" b="0" spc="0" dirty="0">
                          <a:effectLst/>
                        </a:rPr>
                        <a:t> </a:t>
                      </a:r>
                      <a:r>
                        <a:rPr lang="tr-TR" sz="1600" b="0" spc="0" dirty="0" err="1">
                          <a:effectLst/>
                        </a:rPr>
                        <a:t>and</a:t>
                      </a:r>
                      <a:r>
                        <a:rPr lang="tr-TR" sz="1600" b="0" spc="0" dirty="0">
                          <a:effectLst/>
                        </a:rPr>
                        <a:t> </a:t>
                      </a:r>
                      <a:r>
                        <a:rPr lang="tr-TR" sz="1600" b="0" spc="0" dirty="0" err="1">
                          <a:effectLst/>
                        </a:rPr>
                        <a:t>need</a:t>
                      </a:r>
                      <a:r>
                        <a:rPr lang="tr-TR" sz="1600" b="0" spc="0" dirty="0">
                          <a:effectLst/>
                        </a:rPr>
                        <a:t> </a:t>
                      </a:r>
                      <a:r>
                        <a:rPr lang="tr-TR" sz="1600" b="0" spc="0" dirty="0" err="1">
                          <a:effectLst/>
                        </a:rPr>
                        <a:t>to</a:t>
                      </a:r>
                      <a:r>
                        <a:rPr lang="tr-TR" sz="1600" b="0" spc="0" dirty="0">
                          <a:effectLst/>
                        </a:rPr>
                        <a:t> </a:t>
                      </a:r>
                      <a:r>
                        <a:rPr lang="tr-TR" sz="1600" b="0" spc="0" dirty="0" err="1">
                          <a:effectLst/>
                        </a:rPr>
                        <a:t>understand</a:t>
                      </a:r>
                      <a:r>
                        <a:rPr lang="tr-TR" sz="1600" b="0" spc="0" dirty="0">
                          <a:effectLst/>
                        </a:rPr>
                        <a:t> </a:t>
                      </a:r>
                      <a:r>
                        <a:rPr lang="tr-TR" sz="1600" b="0" spc="0" dirty="0" err="1">
                          <a:effectLst/>
                        </a:rPr>
                        <a:t>the</a:t>
                      </a:r>
                      <a:r>
                        <a:rPr lang="tr-TR" sz="1600" b="0" spc="0" dirty="0">
                          <a:effectLst/>
                        </a:rPr>
                        <a:t> </a:t>
                      </a:r>
                      <a:r>
                        <a:rPr lang="tr-TR" sz="1600" b="0" spc="0" dirty="0" err="1">
                          <a:effectLst/>
                        </a:rPr>
                        <a:t>processes</a:t>
                      </a:r>
                      <a:r>
                        <a:rPr lang="tr-TR" sz="1600" b="0" spc="0" dirty="0">
                          <a:effectLst/>
                        </a:rPr>
                        <a:t> </a:t>
                      </a:r>
                      <a:r>
                        <a:rPr lang="tr-TR" sz="1600" b="0" spc="0" dirty="0" err="1">
                          <a:effectLst/>
                        </a:rPr>
                        <a:t>used</a:t>
                      </a:r>
                      <a:r>
                        <a:rPr lang="tr-TR" sz="1600" b="0" spc="0" dirty="0">
                          <a:effectLst/>
                        </a:rPr>
                        <a:t> in </a:t>
                      </a:r>
                      <a:r>
                        <a:rPr lang="tr-TR" sz="1600" b="0" spc="0" dirty="0" err="1">
                          <a:effectLst/>
                        </a:rPr>
                        <a:t>each</a:t>
                      </a:r>
                      <a:r>
                        <a:rPr lang="tr-TR" sz="1600" b="0" spc="0" dirty="0">
                          <a:effectLst/>
                        </a:rPr>
                        <a:t> </a:t>
                      </a:r>
                      <a:r>
                        <a:rPr lang="tr-TR" sz="1600" b="0" spc="0" dirty="0" err="1">
                          <a:effectLst/>
                        </a:rPr>
                        <a:t>other's</a:t>
                      </a:r>
                      <a:r>
                        <a:rPr lang="tr-TR" sz="1600" b="0" spc="0" dirty="0">
                          <a:effectLst/>
                        </a:rPr>
                        <a:t> </a:t>
                      </a:r>
                      <a:r>
                        <a:rPr lang="tr-TR" sz="1600" b="0" spc="0" dirty="0" err="1">
                          <a:effectLst/>
                        </a:rPr>
                        <a:t>business</a:t>
                      </a:r>
                      <a:r>
                        <a:rPr lang="tr-TR" sz="1600" b="0" spc="0" dirty="0">
                          <a:effectLst/>
                        </a:rPr>
                        <a:t> </a:t>
                      </a:r>
                      <a:r>
                        <a:rPr lang="tr-TR" sz="1600" b="0" spc="0" dirty="0" err="1">
                          <a:effectLst/>
                        </a:rPr>
                        <a:t>for</a:t>
                      </a:r>
                      <a:r>
                        <a:rPr lang="tr-TR" sz="1600" b="0" spc="0" dirty="0">
                          <a:effectLst/>
                        </a:rPr>
                        <a:t> </a:t>
                      </a:r>
                      <a:r>
                        <a:rPr lang="tr-TR" sz="1600" b="0" spc="0" dirty="0" err="1">
                          <a:effectLst/>
                        </a:rPr>
                        <a:t>the</a:t>
                      </a:r>
                      <a:r>
                        <a:rPr lang="tr-TR" sz="1600" b="0" spc="0" dirty="0">
                          <a:effectLst/>
                        </a:rPr>
                        <a:t> </a:t>
                      </a:r>
                      <a:r>
                        <a:rPr lang="tr-TR" sz="1600" b="0" spc="0" dirty="0" err="1">
                          <a:effectLst/>
                        </a:rPr>
                        <a:t>purpose</a:t>
                      </a:r>
                      <a:r>
                        <a:rPr lang="tr-TR" sz="1600" b="0" spc="0" dirty="0">
                          <a:effectLst/>
                        </a:rPr>
                        <a:t> of </a:t>
                      </a:r>
                      <a:r>
                        <a:rPr lang="tr-TR" sz="1600" b="0" spc="0" dirty="0" err="1">
                          <a:effectLst/>
                        </a:rPr>
                        <a:t>evaluating</a:t>
                      </a:r>
                      <a:r>
                        <a:rPr lang="tr-TR" sz="1600" b="0" spc="0" dirty="0">
                          <a:effectLst/>
                        </a:rPr>
                        <a:t> </a:t>
                      </a:r>
                      <a:r>
                        <a:rPr lang="tr-TR" sz="1600" b="0" spc="0" dirty="0" err="1">
                          <a:effectLst/>
                        </a:rPr>
                        <a:t>the</a:t>
                      </a:r>
                      <a:r>
                        <a:rPr lang="tr-TR" sz="1600" b="0" spc="0" dirty="0">
                          <a:effectLst/>
                        </a:rPr>
                        <a:t> </a:t>
                      </a:r>
                      <a:r>
                        <a:rPr lang="tr-TR" sz="1600" b="0" spc="0" dirty="0" err="1">
                          <a:effectLst/>
                        </a:rPr>
                        <a:t>potential</a:t>
                      </a:r>
                      <a:r>
                        <a:rPr lang="tr-TR" sz="1600" b="0" spc="0" dirty="0">
                          <a:effectLst/>
                        </a:rPr>
                        <a:t> </a:t>
                      </a:r>
                      <a:r>
                        <a:rPr lang="tr-TR" sz="1600" b="0" spc="0" dirty="0" err="1">
                          <a:effectLst/>
                        </a:rPr>
                        <a:t>business</a:t>
                      </a:r>
                      <a:r>
                        <a:rPr lang="tr-TR" sz="1600" b="0" spc="0" dirty="0">
                          <a:effectLst/>
                        </a:rPr>
                        <a:t> </a:t>
                      </a:r>
                      <a:r>
                        <a:rPr lang="tr-TR" sz="1600" b="0" spc="0" dirty="0" err="1" smtClean="0">
                          <a:effectLst/>
                        </a:rPr>
                        <a:t>relationship</a:t>
                      </a:r>
                      <a:endParaRPr lang="tr-TR" sz="16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r h="277673">
                <a:tc>
                  <a:txBody>
                    <a:bodyPr/>
                    <a:lstStyle/>
                    <a:p>
                      <a:pPr>
                        <a:lnSpc>
                          <a:spcPct val="120000"/>
                        </a:lnSpc>
                        <a:spcAft>
                          <a:spcPts val="0"/>
                        </a:spcAft>
                      </a:pPr>
                      <a:r>
                        <a:rPr lang="tr-TR" sz="1800" b="0" spc="0">
                          <a:effectLst/>
                        </a:rPr>
                        <a:t>Actors</a:t>
                      </a:r>
                      <a:endParaRPr lang="tr-TR" sz="1800" b="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800" b="0" spc="0" dirty="0" err="1">
                          <a:effectLst/>
                        </a:rPr>
                        <a:t>Responsible</a:t>
                      </a:r>
                      <a:r>
                        <a:rPr lang="tr-TR" sz="1800" b="0" spc="0" dirty="0">
                          <a:effectLst/>
                        </a:rPr>
                        <a:t>/</a:t>
                      </a:r>
                      <a:r>
                        <a:rPr lang="tr-TR" sz="1800" b="0" spc="0" dirty="0" err="1">
                          <a:effectLst/>
                        </a:rPr>
                        <a:t>Authorised</a:t>
                      </a:r>
                      <a:r>
                        <a:rPr lang="tr-TR" sz="1800" b="0" spc="0" dirty="0">
                          <a:effectLst/>
                        </a:rPr>
                        <a:t> </a:t>
                      </a:r>
                      <a:r>
                        <a:rPr lang="tr-TR" sz="1800" b="0" spc="0" dirty="0" err="1">
                          <a:effectLst/>
                        </a:rPr>
                        <a:t>personnel</a:t>
                      </a:r>
                      <a:r>
                        <a:rPr lang="tr-TR" sz="1800" b="0" spc="0" dirty="0">
                          <a:effectLst/>
                        </a:rPr>
                        <a:t> in </a:t>
                      </a:r>
                      <a:r>
                        <a:rPr lang="tr-TR" sz="1800" b="0" spc="0" dirty="0" err="1">
                          <a:effectLst/>
                        </a:rPr>
                        <a:t>both</a:t>
                      </a:r>
                      <a:r>
                        <a:rPr lang="tr-TR" sz="1800" b="0" spc="0" dirty="0">
                          <a:effectLst/>
                        </a:rPr>
                        <a:t> </a:t>
                      </a:r>
                      <a:r>
                        <a:rPr lang="tr-TR" sz="1800" b="0" spc="0" dirty="0" err="1">
                          <a:effectLst/>
                        </a:rPr>
                        <a:t>parties</a:t>
                      </a:r>
                      <a:r>
                        <a:rPr lang="tr-TR" sz="1800" b="0" spc="0" dirty="0">
                          <a:effectLst/>
                        </a:rPr>
                        <a:t>.</a:t>
                      </a:r>
                      <a:endParaRPr lang="tr-TR" sz="1800" b="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r>
            </a:tbl>
          </a:graphicData>
        </a:graphic>
      </p:graphicFrame>
    </p:spTree>
    <p:extLst>
      <p:ext uri="{BB962C8B-B14F-4D97-AF65-F5344CB8AC3E}">
        <p14:creationId xmlns:p14="http://schemas.microsoft.com/office/powerpoint/2010/main" val="28364693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4.12.2015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6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13"/>
          <a:stretch>
            <a:fillRect/>
          </a:stretch>
        </p:blipFill>
        <p:spPr>
          <a:xfrm>
            <a:off x="2179317" y="1136406"/>
            <a:ext cx="6883473" cy="5586839"/>
          </a:xfrm>
          <a:prstGeom prst="rect">
            <a:avLst/>
          </a:prstGeom>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4.12.2015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4.12.2015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4.12.2015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4.12.2015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4.12.2015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1 Introduction</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First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97288198"/>
              </p:ext>
            </p:extLst>
          </p:nvPr>
        </p:nvGraphicFramePr>
        <p:xfrm>
          <a:off x="497582" y="1196752"/>
          <a:ext cx="839489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410555" y="1584217"/>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788024" y="2398957"/>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619672" y="312236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076056" y="3895258"/>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0" name="Rectangular Callout 9"/>
          <p:cNvSpPr/>
          <p:nvPr/>
        </p:nvSpPr>
        <p:spPr bwMode="auto">
          <a:xfrm>
            <a:off x="4932040" y="5517232"/>
            <a:ext cx="2823331"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software components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0-#ppt_w/2"/>
                                          </p:val>
                                        </p:tav>
                                        <p:tav tm="100000">
                                          <p:val>
                                            <p:strVal val="#ppt_x"/>
                                          </p:val>
                                        </p:tav>
                                      </p:tavLst>
                                    </p:anim>
                                    <p:anim calcmode="lin" valueType="num">
                                      <p:cBhvr additive="base">
                                        <p:cTn id="4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0" grpId="0" animBg="1"/>
      <p:bldP spid="1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a:blip r:embed="rId3"/>
          <a:stretch>
            <a:fillRect/>
          </a:stretch>
        </p:blipFill>
        <p:spPr>
          <a:xfrm>
            <a:off x="683568" y="1184645"/>
            <a:ext cx="6696744" cy="5508508"/>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179511" y="1124744"/>
            <a:ext cx="8806075"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5" name="Picture 4"/>
          <p:cNvPicPr>
            <a:picLocks noChangeAspect="1"/>
          </p:cNvPicPr>
          <p:nvPr/>
        </p:nvPicPr>
        <p:blipFill>
          <a:blip r:embed="rId2"/>
          <a:stretch>
            <a:fillRect/>
          </a:stretch>
        </p:blipFill>
        <p:spPr>
          <a:xfrm>
            <a:off x="179512" y="1124744"/>
            <a:ext cx="8830399" cy="4332414"/>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52" y="4521671"/>
            <a:ext cx="1181076" cy="779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04" y="3872563"/>
            <a:ext cx="1354377" cy="636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#1 Review</a:t>
            </a:r>
            <a:endParaRPr lang="en-US" dirty="0"/>
          </a:p>
        </p:txBody>
      </p:sp>
      <p:sp>
        <p:nvSpPr>
          <p:cNvPr id="4" name="Content Placeholder 2"/>
          <p:cNvSpPr txBox="1">
            <a:spLocks/>
          </p:cNvSpPr>
          <p:nvPr/>
        </p:nvSpPr>
        <p:spPr>
          <a:xfrm>
            <a:off x="4644008" y="1332000"/>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tr-TR" dirty="0" smtClean="0"/>
          </a:p>
          <a:p>
            <a:pPr lvl="1">
              <a:buFont typeface="Wingdings" panose="05000000000000000000" pitchFamily="2" charset="2"/>
              <a:buChar char="§"/>
            </a:pPr>
            <a:r>
              <a:rPr lang="en-US" dirty="0" smtClean="0"/>
              <a:t>Yvan </a:t>
            </a:r>
            <a:r>
              <a:rPr lang="en-US" dirty="0" err="1" smtClean="0"/>
              <a:t>Lussaud</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Geylani</a:t>
            </a:r>
            <a:r>
              <a:rPr lang="en-US" dirty="0" smtClean="0"/>
              <a:t> </a:t>
            </a:r>
            <a:r>
              <a:rPr lang="en-US" dirty="0" err="1" smtClean="0"/>
              <a:t>Kardas</a:t>
            </a:r>
            <a:endParaRPr lang="tr-TR" dirty="0" smtClean="0"/>
          </a:p>
          <a:p>
            <a:pPr lvl="1">
              <a:buFont typeface="Wingdings" panose="05000000000000000000" pitchFamily="2" charset="2"/>
              <a:buChar char="§"/>
            </a:pPr>
            <a:r>
              <a:rPr lang="en-US" dirty="0" smtClean="0"/>
              <a:t>Hale </a:t>
            </a:r>
            <a:r>
              <a:rPr lang="en-US" dirty="0" err="1" smtClean="0"/>
              <a:t>Gezgen</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 </a:t>
            </a:r>
            <a:r>
              <a:rPr lang="en-US" dirty="0" err="1" smtClean="0"/>
              <a:t>Erhan</a:t>
            </a:r>
            <a:r>
              <a:rPr lang="en-US" dirty="0" smtClean="0"/>
              <a:t> </a:t>
            </a:r>
            <a:r>
              <a:rPr lang="en-US" dirty="0" err="1" smtClean="0"/>
              <a:t>Mengüsoğlu</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Kızıl</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2399470"/>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312763"/>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060847"/>
            <a:ext cx="1296144" cy="5184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8000" y="1332000"/>
            <a:ext cx="3887976"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smtClean="0"/>
          </a:p>
          <a:p>
            <a:pPr marL="0" indent="0">
              <a:buNone/>
            </a:pPr>
            <a:r>
              <a:rPr lang="en-US" dirty="0" smtClean="0"/>
              <a:t> </a:t>
            </a:r>
            <a:endParaRPr lang="tr-TR" dirty="0" smtClean="0"/>
          </a:p>
          <a:p>
            <a:pPr lvl="1">
              <a:buFont typeface="Wingdings" panose="05000000000000000000" pitchFamily="2" charset="2"/>
              <a:buChar char="§"/>
            </a:pPr>
            <a:r>
              <a:rPr lang="en-US" dirty="0" smtClean="0"/>
              <a:t>Prof</a:t>
            </a:r>
            <a:r>
              <a:rPr lang="en-US" dirty="0"/>
              <a:t>. Claire </a:t>
            </a:r>
            <a:r>
              <a:rPr lang="en-US" dirty="0" err="1"/>
              <a:t>Gardent</a:t>
            </a:r>
            <a:r>
              <a:rPr lang="en-US" dirty="0"/>
              <a:t>, </a:t>
            </a:r>
            <a:endParaRPr lang="tr-TR" dirty="0" smtClean="0"/>
          </a:p>
          <a:p>
            <a:pPr lvl="1">
              <a:buFont typeface="Wingdings" panose="05000000000000000000" pitchFamily="2" charset="2"/>
              <a:buChar char="§"/>
            </a:pPr>
            <a:r>
              <a:rPr lang="en-US" dirty="0" smtClean="0"/>
              <a:t>Prof</a:t>
            </a:r>
            <a:r>
              <a:rPr lang="en-US" dirty="0"/>
              <a:t>. Samuel </a:t>
            </a:r>
            <a:r>
              <a:rPr lang="tr-TR" dirty="0" smtClean="0"/>
              <a:t>Cruz-Lara</a:t>
            </a:r>
          </a:p>
          <a:p>
            <a:pPr lvl="1">
              <a:buFont typeface="Wingdings" panose="05000000000000000000" pitchFamily="2" charset="2"/>
              <a:buChar char="§"/>
            </a:pPr>
            <a:r>
              <a:rPr lang="en-US" dirty="0" smtClean="0"/>
              <a:t>Dr</a:t>
            </a:r>
            <a:r>
              <a:rPr lang="en-US" dirty="0"/>
              <a:t>. </a:t>
            </a:r>
            <a:r>
              <a:rPr lang="en-US" dirty="0" err="1"/>
              <a:t>Mariem</a:t>
            </a:r>
            <a:r>
              <a:rPr lang="en-US" dirty="0"/>
              <a:t> </a:t>
            </a:r>
            <a:r>
              <a:rPr lang="en-US" dirty="0" err="1" smtClean="0"/>
              <a:t>Mahfoudh</a:t>
            </a:r>
            <a:endParaRPr lang="tr-TR" dirty="0" smtClean="0"/>
          </a:p>
          <a:p>
            <a:pPr marL="0" indent="0">
              <a:buNone/>
            </a:pPr>
            <a:endParaRPr lang="tr-TR" dirty="0" smtClean="0"/>
          </a:p>
          <a:p>
            <a:pPr lvl="1">
              <a:buFont typeface="Wingdings" panose="05000000000000000000" pitchFamily="2" charset="2"/>
              <a:buChar char="§"/>
            </a:pPr>
            <a:r>
              <a:rPr lang="en-US" dirty="0" smtClean="0"/>
              <a:t>Dr</a:t>
            </a:r>
            <a:r>
              <a:rPr lang="en-US" dirty="0"/>
              <a:t>. Anne </a:t>
            </a:r>
            <a:r>
              <a:rPr lang="en-US" dirty="0" err="1"/>
              <a:t>Monceaux</a:t>
            </a:r>
            <a:endParaRPr lang="tr-TR" dirty="0"/>
          </a:p>
          <a:p>
            <a:pPr marL="0" indent="0">
              <a:buNone/>
            </a:pPr>
            <a:r>
              <a:rPr lang="en-US" dirty="0" smtClean="0"/>
              <a:t> </a:t>
            </a:r>
            <a:endParaRPr lang="tr-TR" dirty="0" smtClean="0"/>
          </a:p>
          <a:p>
            <a:pPr lvl="1">
              <a:buFont typeface="Wingdings" panose="05000000000000000000" pitchFamily="2" charset="2"/>
              <a:buChar char="§"/>
            </a:pPr>
            <a:r>
              <a:rPr lang="en-US" dirty="0" smtClean="0"/>
              <a:t>Dr</a:t>
            </a:r>
            <a:r>
              <a:rPr lang="en-US" dirty="0"/>
              <a:t>. </a:t>
            </a:r>
            <a:r>
              <a:rPr lang="en-US" dirty="0" err="1"/>
              <a:t>Eray</a:t>
            </a:r>
            <a:r>
              <a:rPr lang="en-US" dirty="0"/>
              <a:t> </a:t>
            </a:r>
            <a:r>
              <a:rPr lang="en-US" dirty="0" err="1" smtClean="0"/>
              <a:t>Tuzun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7" y="3224482"/>
            <a:ext cx="1236881" cy="4205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0">
            <a:extLst>
              <a:ext uri="{28A0092B-C50C-407E-A947-70E740481C1C}">
                <a14:useLocalDpi xmlns:a14="http://schemas.microsoft.com/office/drawing/2010/main" val="0"/>
              </a:ext>
            </a:extLst>
          </a:blip>
          <a:srcRect t="24025" b="30158"/>
          <a:stretch/>
        </p:blipFill>
        <p:spPr bwMode="auto">
          <a:xfrm>
            <a:off x="4644007" y="4046825"/>
            <a:ext cx="1224137" cy="37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77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Doç.Dr. TANSEL ÖZYER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0</a:t>
            </a:r>
            <a:r>
              <a:rPr lang="tr-TR" sz="1800" dirty="0" smtClean="0"/>
              <a:t>8</a:t>
            </a:r>
            <a:r>
              <a:rPr lang="en-US" sz="1800" dirty="0" smtClean="0"/>
              <a:t>:</a:t>
            </a:r>
            <a:r>
              <a:rPr lang="tr-TR" sz="1800" dirty="0" smtClean="0"/>
              <a:t>45</a:t>
            </a:r>
            <a:r>
              <a:rPr lang="en-US" sz="1800" dirty="0" smtClean="0"/>
              <a:t> </a:t>
            </a:r>
            <a:r>
              <a:rPr lang="en-US" sz="1800" dirty="0"/>
              <a:t>- </a:t>
            </a:r>
            <a:r>
              <a:rPr lang="en-US" sz="1800" dirty="0" smtClean="0"/>
              <a:t>09:</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09</a:t>
            </a:r>
            <a:r>
              <a:rPr lang="en-US" sz="1800" dirty="0" smtClean="0"/>
              <a:t>:</a:t>
            </a:r>
            <a:r>
              <a:rPr lang="tr-TR" sz="1800" dirty="0" smtClean="0"/>
              <a:t>10</a:t>
            </a:r>
            <a:r>
              <a:rPr lang="en-US" sz="1800" dirty="0" smtClean="0"/>
              <a:t> </a:t>
            </a:r>
            <a:r>
              <a:rPr lang="en-US" sz="1800" dirty="0"/>
              <a:t>- </a:t>
            </a:r>
            <a:r>
              <a:rPr lang="tr-TR" sz="1800" dirty="0" smtClean="0"/>
              <a:t>09</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09:</a:t>
            </a:r>
            <a:r>
              <a:rPr lang="tr-TR" sz="1800" dirty="0" smtClean="0"/>
              <a:t>40</a:t>
            </a:r>
            <a:r>
              <a:rPr lang="en-US" sz="1800" dirty="0" smtClean="0"/>
              <a:t> </a:t>
            </a:r>
            <a:r>
              <a:rPr lang="en-US" sz="1800" dirty="0"/>
              <a:t>- </a:t>
            </a:r>
            <a:r>
              <a:rPr lang="en-US" sz="1800" dirty="0" smtClean="0"/>
              <a:t>10:</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a:t>
            </a:r>
            <a:r>
              <a:rPr lang="tr-TR" dirty="0"/>
              <a:t>-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Workpackage</a:t>
            </a:r>
          </a:p>
          <a:p>
            <a:pPr marL="1012825" lvl="2" indent="-457200">
              <a:buFont typeface="+mj-lt"/>
              <a:buAutoNum type="arabicPeriod"/>
            </a:pPr>
            <a:r>
              <a:rPr lang="en-US" sz="1400" dirty="0" smtClean="0"/>
              <a:t>Contributions of Turkish Consortium (UNIT, KoçSistem, Mantis)</a:t>
            </a:r>
            <a:endParaRPr lang="tr-TR" sz="1400" dirty="0" smtClean="0"/>
          </a:p>
          <a:p>
            <a:pPr marL="1012825" lvl="2" indent="-457200">
              <a:buFont typeface="+mj-lt"/>
              <a:buAutoNum type="arabicPeriod"/>
            </a:pPr>
            <a:r>
              <a:rPr lang="tr-TR" sz="1400" dirty="0"/>
              <a:t>Contributions of International Consortium (Airbus, Loria, Obeo</a:t>
            </a:r>
            <a:r>
              <a:rPr lang="tr-TR" sz="1400" dirty="0" smtClean="0"/>
              <a:t>)</a:t>
            </a:r>
          </a:p>
          <a:p>
            <a:pPr marL="1012825" lvl="2" indent="-457200">
              <a:buFont typeface="+mj-lt"/>
              <a:buAutoNum type="arabicPeriod"/>
            </a:pPr>
            <a:r>
              <a:rPr lang="tr-TR" sz="1400" dirty="0"/>
              <a:t>Collaborations in the context of </a:t>
            </a:r>
            <a:r>
              <a:rPr lang="tr-TR" sz="1400" dirty="0" smtClean="0"/>
              <a:t>work packages</a:t>
            </a:r>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p>
          <a:p>
            <a:pPr marL="282575" lvl="1" indent="0">
              <a:buNone/>
            </a:pPr>
            <a:r>
              <a:rPr lang="tr-TR" sz="1600" dirty="0"/>
              <a:t>Per </a:t>
            </a:r>
            <a:r>
              <a:rPr lang="tr-TR" sz="1600" dirty="0" smtClean="0"/>
              <a:t>Use-Case</a:t>
            </a:r>
            <a:endParaRPr lang="tr-TR" sz="1600" dirty="0"/>
          </a:p>
          <a:p>
            <a:pPr marL="1012825" lvl="2" indent="-457200">
              <a:buFont typeface="+mj-lt"/>
              <a:buAutoNum type="arabicPeriod"/>
            </a:pPr>
            <a:r>
              <a:rPr lang="tr-TR" sz="1400" dirty="0" smtClean="0"/>
              <a:t>Provided by Turkish Consortium (UNIT, KoçSistem, Hisbim)</a:t>
            </a:r>
          </a:p>
          <a:p>
            <a:pPr marL="1012825" lvl="2" indent="-457200">
              <a:buFont typeface="+mj-lt"/>
              <a:buAutoNum type="arabicPeriod"/>
            </a:pPr>
            <a:r>
              <a:rPr lang="tr-TR" sz="1400" dirty="0" smtClean="0"/>
              <a:t>Provided by International Consortium </a:t>
            </a:r>
            <a:r>
              <a:rPr lang="en-US" sz="1400" dirty="0"/>
              <a:t>(Airbus, </a:t>
            </a:r>
            <a:r>
              <a:rPr lang="en-US" sz="1400" dirty="0" err="1"/>
              <a:t>Loria</a:t>
            </a:r>
            <a:r>
              <a:rPr lang="en-US" sz="1400" dirty="0"/>
              <a:t>, </a:t>
            </a:r>
            <a:r>
              <a:rPr lang="en-US" sz="1400" dirty="0" err="1"/>
              <a:t>Obeo</a:t>
            </a:r>
            <a:r>
              <a:rPr lang="en-US" sz="1400" dirty="0"/>
              <a:t>)</a:t>
            </a:r>
            <a:endParaRPr lang="tr-TR" sz="1400" dirty="0" smtClean="0"/>
          </a:p>
          <a:p>
            <a:pPr marL="1012825" lvl="2" indent="-457200">
              <a:buFont typeface="+mj-lt"/>
              <a:buAutoNum type="arabicPeriod"/>
            </a:pPr>
            <a:r>
              <a:rPr lang="tr-TR" sz="1400" dirty="0" smtClean="0"/>
              <a:t>Collaborations in the context of use-cases</a:t>
            </a:r>
            <a:endParaRPr lang="en-US" sz="1400" dirty="0"/>
          </a:p>
          <a:p>
            <a:pPr>
              <a:buFont typeface="+mj-lt"/>
              <a:buAutoNum type="arabicPeriod"/>
            </a:pPr>
            <a:r>
              <a:rPr lang="en-US" sz="1800" dirty="0">
                <a:solidFill>
                  <a:schemeClr val="accent3"/>
                </a:solidFill>
              </a:rPr>
              <a:t>Demonstrations 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282575" lvl="1" indent="0">
              <a:buNone/>
            </a:pPr>
            <a:r>
              <a:rPr lang="tr-TR" sz="1600" dirty="0" smtClean="0"/>
              <a:t>Per Turkish Partner</a:t>
            </a:r>
            <a:endParaRPr lang="tr-TR" sz="1600" dirty="0" smtClean="0"/>
          </a:p>
          <a:p>
            <a:pPr marL="1012825" lvl="2" indent="-457200">
              <a:buAutoNum type="arabicPeriod"/>
            </a:pPr>
            <a:r>
              <a:rPr lang="tr-TR" sz="1400" dirty="0" smtClean="0"/>
              <a:t>(UNIT + KoçSistem)</a:t>
            </a:r>
          </a:p>
          <a:p>
            <a:pPr marL="1012825" lvl="2" indent="-457200">
              <a:buAutoNum type="arabicPeriod"/>
            </a:pPr>
            <a:r>
              <a:rPr lang="tr-TR" sz="1400" dirty="0" smtClean="0"/>
              <a:t>? (Mantis)</a:t>
            </a:r>
          </a:p>
          <a:p>
            <a:pPr marL="1012825" lvl="2" indent="-457200">
              <a:buAutoNum type="arabicPeriod"/>
            </a:pPr>
            <a:r>
              <a:rPr lang="tr-TR" sz="1400" dirty="0" smtClean="0"/>
              <a:t>? (Hisbim)</a:t>
            </a:r>
            <a:endParaRPr lang="en-US" sz="1400" dirty="0"/>
          </a:p>
          <a:p>
            <a:pPr marL="457200" indent="-457200">
              <a:buFont typeface="+mj-lt"/>
              <a:buAutoNum type="arabicPeriod" startAt="5"/>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a:t>
            </a:r>
            <a:r>
              <a:rPr lang="en-US" sz="1800" dirty="0" smtClean="0"/>
              <a:t>1</a:t>
            </a:r>
            <a:r>
              <a:rPr lang="tr-TR" sz="1800" dirty="0"/>
              <a:t>5</a:t>
            </a:r>
            <a:r>
              <a:rPr lang="en-US" sz="1800" dirty="0" smtClean="0"/>
              <a:t>:</a:t>
            </a:r>
            <a:r>
              <a:rPr lang="tr-TR" sz="1800" dirty="0" smtClean="0"/>
              <a:t>40</a:t>
            </a:r>
            <a:r>
              <a:rPr lang="en-US" sz="1800" dirty="0" smtClean="0"/>
              <a:t> - </a:t>
            </a:r>
            <a:r>
              <a:rPr lang="en-US" sz="1800" dirty="0" smtClean="0"/>
              <a:t>1</a:t>
            </a:r>
            <a:r>
              <a:rPr lang="tr-TR" sz="1800" dirty="0"/>
              <a:t>5</a:t>
            </a:r>
            <a:r>
              <a:rPr lang="en-US" sz="1800" dirty="0" smtClean="0"/>
              <a:t>:</a:t>
            </a:r>
            <a:r>
              <a:rPr lang="tr-TR" sz="1800" dirty="0" smtClean="0"/>
              <a:t>45</a:t>
            </a:r>
            <a:r>
              <a:rPr lang="en-US" sz="1800" dirty="0" smtClean="0"/>
              <a:t>]</a:t>
            </a:r>
          </a:p>
          <a:p>
            <a:pPr marL="457200" indent="-457200">
              <a:buFont typeface="+mj-lt"/>
              <a:buAutoNum type="arabicPeriod" startAt="5"/>
            </a:pPr>
            <a:r>
              <a:rPr lang="tr-TR" sz="1800" dirty="0" smtClean="0"/>
              <a:t>Financial Assesments of Turkish Consortium </a:t>
            </a:r>
          </a:p>
          <a:p>
            <a:pPr marL="457200" indent="-457200">
              <a:buFont typeface="+mj-lt"/>
              <a:buAutoNum type="arabicPeriod" startAt="5"/>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1194555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7088297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3946577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70590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3841"/>
            <a:ext cx="9144000" cy="4970318"/>
          </a:xfrm>
          <a:prstGeom prst="rect">
            <a:avLst/>
          </a:prstGeom>
        </p:spPr>
      </p:pic>
    </p:spTree>
    <p:extLst>
      <p:ext uri="{BB962C8B-B14F-4D97-AF65-F5344CB8AC3E}">
        <p14:creationId xmlns:p14="http://schemas.microsoft.com/office/powerpoint/2010/main" val="2740879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39404947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Solution – Knowledge </a:t>
            </a:r>
            <a:r>
              <a:rPr lang="tr-TR" sz="4200" dirty="0" smtClean="0">
                <a:solidFill>
                  <a:schemeClr val="bg1"/>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3676163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2 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endParaRPr lang="en-US" sz="4800" dirty="0"/>
          </a:p>
        </p:txBody>
      </p:sp>
    </p:spTree>
    <p:extLst>
      <p:ext uri="{BB962C8B-B14F-4D97-AF65-F5344CB8AC3E}">
        <p14:creationId xmlns:p14="http://schemas.microsoft.com/office/powerpoint/2010/main" val="41435613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0634114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a:bodyPr>
          <a:lstStyle/>
          <a:p>
            <a:r>
              <a:rPr lang="tr-TR" sz="4800" dirty="0" smtClean="0"/>
              <a:t>Is it possible to vizualize the trace links?</a:t>
            </a:r>
            <a:endParaRPr lang="en-US" sz="4800" dirty="0"/>
          </a:p>
        </p:txBody>
      </p:sp>
    </p:spTree>
    <p:extLst>
      <p:ext uri="{BB962C8B-B14F-4D97-AF65-F5344CB8AC3E}">
        <p14:creationId xmlns:p14="http://schemas.microsoft.com/office/powerpoint/2010/main" val="884752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6343764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4</a:t>
            </a:r>
            <a:r>
              <a:rPr lang="tr-TR" sz="4200" dirty="0" smtClean="0"/>
              <a:t> Progress on Workpackages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a:t>
            </a:r>
            <a:r>
              <a:rPr lang="en-US" sz="1600" b="1" i="1" dirty="0" smtClean="0"/>
              <a:t>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WP1</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a:t>UNIT, KOCSISTEM, AIRBUS, OBEO, HISBIM,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MANTIS </a:t>
            </a:r>
            <a:r>
              <a:rPr lang="en-US" dirty="0"/>
              <a:t>+ UNIT + KOCSISTEM + </a:t>
            </a:r>
            <a:r>
              <a:rPr lang="en-US" dirty="0" smtClean="0"/>
              <a:t>HISBIM</a:t>
            </a:r>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fr-FR" dirty="0"/>
              <a:t>Public </a:t>
            </a:r>
            <a:r>
              <a:rPr lang="fr-FR" dirty="0" smtClean="0"/>
              <a:t>/ </a:t>
            </a:r>
            <a:r>
              <a:rPr lang="fr-FR" dirty="0" err="1" smtClean="0"/>
              <a:t>private</a:t>
            </a:r>
            <a:r>
              <a:rPr lang="fr-FR" dirty="0" smtClean="0"/>
              <a:t> </a:t>
            </a:r>
            <a:r>
              <a:rPr lang="fr-FR" dirty="0" err="1" smtClean="0"/>
              <a:t>status</a:t>
            </a:r>
            <a:endParaRPr lang="fr-FR" dirty="0"/>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err="1" smtClean="0"/>
              <a:t>Github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err="1" smtClean="0"/>
              <a:t>Github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WP2</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a:t>
            </a:r>
            <a:r>
              <a:rPr lang="en-US" dirty="0" smtClean="0">
                <a:solidFill>
                  <a:srgbClr val="0000FF"/>
                </a:solidFill>
              </a:rPr>
              <a:t>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err="1" smtClean="0"/>
              <a:t>Lexicalisation</a:t>
            </a:r>
            <a:r>
              <a:rPr lang="en-US" dirty="0" smtClean="0"/>
              <a:t>: 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95536" y="116632"/>
            <a:ext cx="8280920" cy="2952328"/>
          </a:xfrm>
        </p:spPr>
        <p:txBody>
          <a:bodyPr/>
          <a:lstStyle/>
          <a:p>
            <a:r>
              <a:rPr lang="en-US" dirty="0" smtClean="0"/>
              <a:t>Semantic Annotation: Creating and Maintaining  Synchronization Links, Checking their Consistency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pSp>
        <p:nvGrpSpPr>
          <p:cNvPr id="4" name="Grouper 3"/>
          <p:cNvGrpSpPr>
            <a:grpSpLocks noChangeAspect="1"/>
          </p:cNvGrpSpPr>
          <p:nvPr/>
        </p:nvGrpSpPr>
        <p:grpSpPr>
          <a:xfrm>
            <a:off x="539552" y="1772816"/>
            <a:ext cx="2041714" cy="585034"/>
            <a:chOff x="3995936" y="116632"/>
            <a:chExt cx="2986411" cy="947204"/>
          </a:xfrm>
        </p:grpSpPr>
        <p:pic>
          <p:nvPicPr>
            <p:cNvPr id="7" name="Image 6"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8" name="Image 7"/>
            <p:cNvPicPr>
              <a:picLocks noChangeAspect="1"/>
            </p:cNvPicPr>
            <p:nvPr/>
          </p:nvPicPr>
          <p:blipFill>
            <a:blip r:embed="rId3"/>
            <a:stretch>
              <a:fillRect/>
            </a:stretch>
          </p:blipFill>
          <p:spPr>
            <a:xfrm>
              <a:off x="3995936" y="116632"/>
              <a:ext cx="936104" cy="947204"/>
            </a:xfrm>
            <a:prstGeom prst="rect">
              <a:avLst/>
            </a:prstGeom>
          </p:spPr>
        </p:pic>
      </p:grpSp>
      <p:pic>
        <p:nvPicPr>
          <p:cNvPr id="5" name="Image 4"/>
          <p:cNvPicPr>
            <a:picLocks noChangeAspect="1"/>
          </p:cNvPicPr>
          <p:nvPr/>
        </p:nvPicPr>
        <p:blipFill>
          <a:blip r:embed="rId4"/>
          <a:stretch>
            <a:fillRect/>
          </a:stretch>
        </p:blipFill>
        <p:spPr>
          <a:xfrm>
            <a:off x="2843808" y="1844824"/>
            <a:ext cx="2003885" cy="481282"/>
          </a:xfrm>
          <a:prstGeom prst="rect">
            <a:avLst/>
          </a:prstGeom>
        </p:spPr>
      </p:pic>
    </p:spTree>
    <p:extLst>
      <p:ext uri="{BB962C8B-B14F-4D97-AF65-F5344CB8AC3E}">
        <p14:creationId xmlns:p14="http://schemas.microsoft.com/office/powerpoint/2010/main" val="4711072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xtShape 1"/>
          <p:cNvSpPr txBox="1"/>
          <p:nvPr/>
        </p:nvSpPr>
        <p:spPr>
          <a:xfrm>
            <a:off x="467544" y="260648"/>
            <a:ext cx="8460000" cy="827640"/>
          </a:xfrm>
          <a:prstGeom prst="rect">
            <a:avLst/>
          </a:prstGeom>
          <a:noFill/>
          <a:ln>
            <a:noFill/>
          </a:ln>
        </p:spPr>
        <p:txBody>
          <a:bodyPr anchor="b"/>
          <a:lstStyle/>
          <a:p>
            <a:pPr>
              <a:lnSpc>
                <a:spcPct val="100000"/>
              </a:lnSpc>
            </a:pPr>
            <a:r>
              <a:rPr lang="en-US" sz="2400" b="1" strike="noStrike" spc="-1" smtClean="0">
                <a:solidFill>
                  <a:srgbClr val="00A651"/>
                </a:solidFill>
                <a:uFill>
                  <a:solidFill>
                    <a:srgbClr val="FFFFFF"/>
                  </a:solidFill>
                </a:uFill>
                <a:latin typeface="Arial"/>
              </a:rPr>
              <a:t>ModelWriter
</a:t>
            </a:r>
            <a:r>
              <a:rPr lang="en-US" sz="2200" b="1" strike="noStrike" spc="-1" smtClean="0">
                <a:solidFill>
                  <a:srgbClr val="808080"/>
                </a:solidFill>
                <a:uFill>
                  <a:solidFill>
                    <a:srgbClr val="FFFFFF"/>
                  </a:solidFill>
                </a:uFill>
                <a:latin typeface="Arial"/>
              </a:rPr>
              <a:t>Text &amp; Model-Synchronized Document Engineering Platform</a:t>
            </a:r>
            <a:endParaRPr lang="en-US"/>
          </a:p>
        </p:txBody>
      </p:sp>
      <p:pic>
        <p:nvPicPr>
          <p:cNvPr id="411" name="Picture 5"/>
          <p:cNvPicPr/>
          <p:nvPr/>
        </p:nvPicPr>
        <p:blipFill>
          <a:blip r:embed="rId2"/>
          <a:srcRect l="803" t="2257" r="3003" b="4459"/>
          <a:stretch/>
        </p:blipFill>
        <p:spPr>
          <a:xfrm>
            <a:off x="576000" y="1296000"/>
            <a:ext cx="7893360" cy="3960000"/>
          </a:xfrm>
          <a:prstGeom prst="rect">
            <a:avLst/>
          </a:prstGeom>
          <a:ln>
            <a:noFill/>
          </a:ln>
        </p:spPr>
      </p:pic>
      <p:sp>
        <p:nvSpPr>
          <p:cNvPr id="412" name="TextShape 2"/>
          <p:cNvSpPr txBox="1"/>
          <p:nvPr/>
        </p:nvSpPr>
        <p:spPr>
          <a:xfrm>
            <a:off x="611560" y="5229200"/>
            <a:ext cx="8136064" cy="1368152"/>
          </a:xfrm>
          <a:prstGeom prst="rect">
            <a:avLst/>
          </a:prstGeom>
          <a:noFill/>
          <a:ln>
            <a:noFill/>
          </a:ln>
        </p:spPr>
        <p:txBody>
          <a:bodyPr anchor="b"/>
          <a:lstStyle/>
          <a:p>
            <a:pPr>
              <a:lnSpc>
                <a:spcPct val="100000"/>
              </a:lnSpc>
            </a:pPr>
            <a:r>
              <a:rPr lang="en-US" sz="2000" b="1" strike="noStrike" spc="-1" dirty="0" smtClean="0">
                <a:solidFill>
                  <a:srgbClr val="000000"/>
                </a:solidFill>
                <a:uFill>
                  <a:solidFill>
                    <a:srgbClr val="FFFFFF"/>
                  </a:solidFill>
                </a:uFill>
                <a:latin typeface="Arial"/>
              </a:rPr>
              <a:t>Creating synchronization links (relating </a:t>
            </a:r>
            <a:r>
              <a:rPr lang="en-US" sz="2000" b="1" spc="-1" dirty="0">
                <a:solidFill>
                  <a:srgbClr val="000000"/>
                </a:solidFill>
                <a:uFill>
                  <a:solidFill>
                    <a:srgbClr val="FFFFFF"/>
                  </a:solidFill>
                </a:uFill>
                <a:latin typeface="Arial"/>
              </a:rPr>
              <a:t>t</a:t>
            </a:r>
            <a:r>
              <a:rPr lang="en-US" sz="2000" b="1" strike="noStrike" spc="-1" dirty="0" smtClean="0">
                <a:solidFill>
                  <a:srgbClr val="000000"/>
                </a:solidFill>
                <a:uFill>
                  <a:solidFill>
                    <a:srgbClr val="FFFFFF"/>
                  </a:solidFill>
                </a:uFill>
                <a:latin typeface="Arial"/>
              </a:rPr>
              <a:t>ext and model) 
Checking the consistency of created </a:t>
            </a:r>
            <a:r>
              <a:rPr lang="en-US" sz="2000" b="1" spc="-1" dirty="0">
                <a:solidFill>
                  <a:srgbClr val="000000"/>
                </a:solidFill>
                <a:uFill>
                  <a:solidFill>
                    <a:srgbClr val="FFFFFF"/>
                  </a:solidFill>
                </a:uFill>
                <a:latin typeface="Arial"/>
              </a:rPr>
              <a:t>s</a:t>
            </a:r>
            <a:r>
              <a:rPr lang="en-US" sz="2000" b="1" strike="noStrike" spc="-1" dirty="0" smtClean="0">
                <a:solidFill>
                  <a:srgbClr val="000000"/>
                </a:solidFill>
                <a:uFill>
                  <a:solidFill>
                    <a:srgbClr val="FFFFFF"/>
                  </a:solidFill>
                </a:uFill>
                <a:latin typeface="Arial"/>
              </a:rPr>
              <a:t>ynchronization links</a:t>
            </a:r>
          </a:p>
          <a:p>
            <a:pPr>
              <a:lnSpc>
                <a:spcPct val="100000"/>
              </a:lnSpc>
            </a:pPr>
            <a:r>
              <a:rPr lang="en-US" sz="2000" b="1" spc="-1" dirty="0" smtClean="0">
                <a:solidFill>
                  <a:srgbClr val="000000"/>
                </a:solidFill>
                <a:uFill>
                  <a:solidFill>
                    <a:srgbClr val="FFFFFF"/>
                  </a:solidFill>
                </a:uFill>
                <a:latin typeface="Arial"/>
              </a:rPr>
              <a:t>Maintaining synchronization links (create, search, delete, modify)</a:t>
            </a:r>
            <a:endParaRPr lang="en-US" sz="2000" b="1" strike="noStrike" spc="-1" dirty="0" smtClean="0">
              <a:solidFill>
                <a:srgbClr val="000000"/>
              </a:solidFill>
              <a:uFill>
                <a:solidFill>
                  <a:srgbClr val="FFFFFF"/>
                </a:solidFill>
              </a:uFill>
              <a:latin typeface="Arial"/>
            </a:endParaRPr>
          </a:p>
          <a:p>
            <a:pPr>
              <a:lnSpc>
                <a:spcPct val="100000"/>
              </a:lnSpc>
            </a:pPr>
            <a:endParaRPr lang="en-US" dirty="0"/>
          </a:p>
        </p:txBody>
      </p:sp>
    </p:spTree>
    <p:extLst>
      <p:ext uri="{BB962C8B-B14F-4D97-AF65-F5344CB8AC3E}">
        <p14:creationId xmlns:p14="http://schemas.microsoft.com/office/powerpoint/2010/main" val="7956686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Creating</a:t>
            </a:r>
            <a:r>
              <a:rPr lang="fr-FR" dirty="0" smtClean="0"/>
              <a:t> </a:t>
            </a:r>
            <a:r>
              <a:rPr lang="fr-FR" dirty="0" err="1" smtClean="0"/>
              <a:t>Synchronization</a:t>
            </a:r>
            <a:r>
              <a:rPr lang="fr-FR" dirty="0" smtClean="0"/>
              <a:t> Links</a:t>
            </a:r>
            <a:br>
              <a:rPr lang="fr-FR" dirty="0" smtClean="0"/>
            </a:br>
            <a:endParaRPr lang="fr-FR" dirty="0"/>
          </a:p>
        </p:txBody>
      </p:sp>
      <p:sp>
        <p:nvSpPr>
          <p:cNvPr id="3" name="Espace réservé du contenu 2"/>
          <p:cNvSpPr>
            <a:spLocks noGrp="1"/>
          </p:cNvSpPr>
          <p:nvPr>
            <p:ph idx="1"/>
          </p:nvPr>
        </p:nvSpPr>
        <p:spPr/>
        <p:txBody>
          <a:bodyPr/>
          <a:lstStyle/>
          <a:p>
            <a:r>
              <a:rPr lang="en-US" dirty="0" smtClean="0"/>
              <a:t>Automatically</a:t>
            </a:r>
          </a:p>
          <a:p>
            <a:endParaRPr lang="en-US" dirty="0" smtClean="0"/>
          </a:p>
          <a:p>
            <a:pPr lvl="2"/>
            <a:r>
              <a:rPr lang="en-US" dirty="0">
                <a:solidFill>
                  <a:schemeClr val="accent1"/>
                </a:solidFill>
              </a:rPr>
              <a:t>Exact matching</a:t>
            </a:r>
            <a:r>
              <a:rPr lang="en-US" dirty="0"/>
              <a:t>: identified using String matching</a:t>
            </a:r>
          </a:p>
          <a:p>
            <a:pPr lvl="3"/>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pPr lvl="2"/>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3"/>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pPr lvl="2"/>
            <a:r>
              <a:rPr lang="en-US" dirty="0">
                <a:solidFill>
                  <a:srgbClr val="00A652"/>
                </a:solidFill>
              </a:rPr>
              <a:t>Semantic matching</a:t>
            </a:r>
            <a:r>
              <a:rPr lang="en-US" dirty="0"/>
              <a:t>:  identified based on ontology and SKOS labels</a:t>
            </a:r>
          </a:p>
          <a:p>
            <a:pPr lvl="3"/>
            <a:r>
              <a:rPr lang="en-US" dirty="0"/>
              <a:t>Ex: Fixation </a:t>
            </a:r>
            <a:r>
              <a:rPr lang="en-US" dirty="0" err="1">
                <a:solidFill>
                  <a:srgbClr val="00A652"/>
                </a:solidFill>
              </a:rPr>
              <a:t>isSynonymTo</a:t>
            </a:r>
            <a:r>
              <a:rPr lang="en-US" dirty="0"/>
              <a:t> </a:t>
            </a:r>
            <a:r>
              <a:rPr lang="en-US" dirty="0">
                <a:solidFill>
                  <a:srgbClr val="000000"/>
                </a:solidFill>
              </a:rPr>
              <a:t>http://airbus-</a:t>
            </a:r>
            <a:r>
              <a:rPr lang="en-US" dirty="0" err="1">
                <a:solidFill>
                  <a:srgbClr val="000000"/>
                </a:solidFill>
              </a:rPr>
              <a:t>group.installsys</a:t>
            </a:r>
            <a:r>
              <a:rPr lang="en-US" dirty="0">
                <a:solidFill>
                  <a:srgbClr val="000000"/>
                </a:solidFill>
              </a:rPr>
              <a:t>/</a:t>
            </a:r>
            <a:r>
              <a:rPr lang="en-US" dirty="0" err="1">
                <a:solidFill>
                  <a:srgbClr val="000000"/>
                </a:solidFill>
              </a:rPr>
              <a:t>component#AttachmentPoint</a:t>
            </a:r>
            <a:endParaRPr lang="en-US" dirty="0">
              <a:solidFill>
                <a:srgbClr val="000000"/>
              </a:solidFill>
            </a:endParaRPr>
          </a:p>
          <a:p>
            <a:pPr marL="0" indent="0">
              <a:buNone/>
            </a:pPr>
            <a:endParaRPr lang="en-US" dirty="0" smtClean="0"/>
          </a:p>
          <a:p>
            <a:r>
              <a:rPr lang="en-US" dirty="0" smtClean="0"/>
              <a:t>Manually</a:t>
            </a:r>
          </a:p>
          <a:p>
            <a:pPr lvl="2"/>
            <a:r>
              <a:rPr lang="en-US" dirty="0" err="1" smtClean="0">
                <a:solidFill>
                  <a:srgbClr val="00A652"/>
                </a:solidFill>
              </a:rPr>
              <a:t>UserLink</a:t>
            </a:r>
            <a:r>
              <a:rPr lang="en-US" dirty="0" smtClean="0"/>
              <a:t>:  Created by  the user </a:t>
            </a:r>
            <a:endParaRPr lang="en-US" dirty="0"/>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Maintaining Synchronization </a:t>
            </a:r>
            <a:r>
              <a:rPr lang="en-US" dirty="0" smtClean="0"/>
              <a:t>Links</a:t>
            </a:r>
            <a:br>
              <a:rPr lang="en-US" dirty="0" smtClean="0"/>
            </a:br>
            <a:endParaRPr lang="en-US" dirty="0"/>
          </a:p>
        </p:txBody>
      </p:sp>
      <p:sp>
        <p:nvSpPr>
          <p:cNvPr id="3" name="Espace réservé du contenu 2"/>
          <p:cNvSpPr>
            <a:spLocks noGrp="1"/>
          </p:cNvSpPr>
          <p:nvPr>
            <p:ph idx="1"/>
          </p:nvPr>
        </p:nvSpPr>
        <p:spPr/>
        <p:txBody>
          <a:bodyPr/>
          <a:lstStyle/>
          <a:p>
            <a:r>
              <a:rPr lang="en-US" smtClean="0"/>
              <a:t>Link maintenance operations:</a:t>
            </a:r>
          </a:p>
          <a:p>
            <a:pPr lvl="1"/>
            <a:r>
              <a:rPr lang="en-US" smtClean="0"/>
              <a:t>Add New Link (user given)</a:t>
            </a:r>
          </a:p>
          <a:p>
            <a:pPr lvl="1"/>
            <a:r>
              <a:rPr lang="en-US" smtClean="0"/>
              <a:t>Search Link  (create or retrieve)</a:t>
            </a:r>
          </a:p>
          <a:p>
            <a:pPr lvl="1"/>
            <a:r>
              <a:rPr lang="en-US" smtClean="0"/>
              <a:t>Remove Link</a:t>
            </a:r>
          </a:p>
          <a:p>
            <a:endParaRPr lang="en-US" smtClean="0"/>
          </a:p>
          <a:p>
            <a:r>
              <a:rPr lang="en-US" smtClean="0"/>
              <a:t>Synchronisation between text and links</a:t>
            </a:r>
          </a:p>
          <a:p>
            <a:pPr lvl="1"/>
            <a:r>
              <a:rPr lang="en-US" smtClean="0"/>
              <a:t>RenameTextElement</a:t>
            </a:r>
          </a:p>
          <a:p>
            <a:pPr lvl="1"/>
            <a:r>
              <a:rPr lang="en-US" smtClean="0"/>
              <a:t>Add TextElement</a:t>
            </a:r>
          </a:p>
          <a:p>
            <a:pPr lvl="1"/>
            <a:r>
              <a:rPr lang="en-US" smtClean="0"/>
              <a:t>RemoveTextElement</a:t>
            </a:r>
            <a:endParaRPr lang="en-US"/>
          </a:p>
        </p:txBody>
      </p:sp>
    </p:spTree>
    <p:extLst>
      <p:ext uri="{BB962C8B-B14F-4D97-AF65-F5344CB8AC3E}">
        <p14:creationId xmlns:p14="http://schemas.microsoft.com/office/powerpoint/2010/main" val="25143183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pic>
        <p:nvPicPr>
          <p:cNvPr id="5" name="Image 4"/>
          <p:cNvPicPr>
            <a:picLocks noChangeAspect="1"/>
          </p:cNvPicPr>
          <p:nvPr/>
        </p:nvPicPr>
        <p:blipFill>
          <a:blip r:embed="rId2"/>
          <a:stretch>
            <a:fillRect/>
          </a:stretch>
        </p:blipFill>
        <p:spPr>
          <a:xfrm>
            <a:off x="827584" y="1268760"/>
            <a:ext cx="7513674" cy="5174512"/>
          </a:xfrm>
          <a:prstGeom prst="rect">
            <a:avLst/>
          </a:prstGeom>
        </p:spPr>
      </p:pic>
      <p:pic>
        <p:nvPicPr>
          <p:cNvPr id="6" name="Image 5"/>
          <p:cNvPicPr>
            <a:picLocks noChangeAspect="1"/>
          </p:cNvPicPr>
          <p:nvPr/>
        </p:nvPicPr>
        <p:blipFill>
          <a:blip r:embed="rId3"/>
          <a:stretch>
            <a:fillRect/>
          </a:stretch>
        </p:blipFill>
        <p:spPr>
          <a:xfrm>
            <a:off x="1835696" y="2348880"/>
            <a:ext cx="5580112" cy="3166714"/>
          </a:xfrm>
          <a:prstGeom prst="rect">
            <a:avLst/>
          </a:prstGeom>
        </p:spPr>
      </p:pic>
      <p:sp>
        <p:nvSpPr>
          <p:cNvPr id="7" name="ZoneTexte 6"/>
          <p:cNvSpPr txBox="1"/>
          <p:nvPr/>
        </p:nvSpPr>
        <p:spPr>
          <a:xfrm>
            <a:off x="2843808" y="5733256"/>
            <a:ext cx="3579525" cy="369332"/>
          </a:xfrm>
          <a:prstGeom prst="rect">
            <a:avLst/>
          </a:prstGeom>
          <a:noFill/>
        </p:spPr>
        <p:txBody>
          <a:bodyPr wrap="none" rtlCol="0">
            <a:spAutoFit/>
          </a:bodyPr>
          <a:lstStyle/>
          <a:p>
            <a:r>
              <a:rPr lang="en-US" dirty="0" smtClean="0"/>
              <a:t>Application to Airbus Industrial Case</a:t>
            </a:r>
            <a:endParaRPr lang="en-US" dirty="0"/>
          </a:p>
        </p:txBody>
      </p:sp>
    </p:spTree>
    <p:extLst>
      <p:ext uri="{BB962C8B-B14F-4D97-AF65-F5344CB8AC3E}">
        <p14:creationId xmlns:p14="http://schemas.microsoft.com/office/powerpoint/2010/main" val="1113717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Semantic Annotation, Links Synchronization and Consistency Check</a:t>
            </a:r>
            <a:endParaRPr lang="en-US"/>
          </a:p>
        </p:txBody>
      </p:sp>
      <p:sp>
        <p:nvSpPr>
          <p:cNvPr id="3" name="Espace réservé du contenu 2"/>
          <p:cNvSpPr>
            <a:spLocks noGrp="1"/>
          </p:cNvSpPr>
          <p:nvPr>
            <p:ph idx="1"/>
          </p:nvPr>
        </p:nvSpPr>
        <p:spPr/>
        <p:txBody>
          <a:bodyPr/>
          <a:lstStyle/>
          <a:p>
            <a:r>
              <a:rPr lang="en-US" smtClean="0"/>
              <a:t>Semantic parsing and consistency check:</a:t>
            </a:r>
          </a:p>
          <a:p>
            <a:pPr lvl="1"/>
            <a:r>
              <a:rPr lang="en-US"/>
              <a:t>The prototype can be accessed on the GitHub Model Writer repository</a:t>
            </a:r>
            <a:r>
              <a:rPr lang="en-US" smtClean="0"/>
              <a:t>:</a:t>
            </a:r>
          </a:p>
          <a:p>
            <a:pPr lvl="2"/>
            <a:r>
              <a:rPr lang="en-US">
                <a:hlinkClick r:id="rId2"/>
              </a:rPr>
              <a:t>https://github.com/ModelWriter/WP2/tree/master/</a:t>
            </a:r>
            <a:r>
              <a:rPr lang="en-US" smtClean="0">
                <a:hlinkClick r:id="rId2"/>
              </a:rPr>
              <a:t>Tool</a:t>
            </a:r>
            <a:r>
              <a:rPr lang="en-US" smtClean="0"/>
              <a:t> </a:t>
            </a:r>
          </a:p>
        </p:txBody>
      </p:sp>
    </p:spTree>
    <p:extLst>
      <p:ext uri="{BB962C8B-B14F-4D97-AF65-F5344CB8AC3E}">
        <p14:creationId xmlns:p14="http://schemas.microsoft.com/office/powerpoint/2010/main" val="1851099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Semantic Annotation</a:t>
            </a:r>
            <a:endParaRPr lang="fr-FR"/>
          </a:p>
        </p:txBody>
      </p:sp>
      <p:grpSp>
        <p:nvGrpSpPr>
          <p:cNvPr id="11" name="Grouper 10"/>
          <p:cNvGrpSpPr>
            <a:grpSpLocks noChangeAspect="1"/>
          </p:cNvGrpSpPr>
          <p:nvPr/>
        </p:nvGrpSpPr>
        <p:grpSpPr>
          <a:xfrm>
            <a:off x="467544" y="1988840"/>
            <a:ext cx="2041714" cy="657042"/>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pic>
        <p:nvPicPr>
          <p:cNvPr id="13" name="Image 12"/>
          <p:cNvPicPr>
            <a:picLocks noChangeAspect="1"/>
          </p:cNvPicPr>
          <p:nvPr/>
        </p:nvPicPr>
        <p:blipFill>
          <a:blip r:embed="rId4"/>
          <a:stretch>
            <a:fillRect/>
          </a:stretch>
        </p:blipFill>
        <p:spPr>
          <a:xfrm>
            <a:off x="2771800" y="1988840"/>
            <a:ext cx="1196397" cy="631109"/>
          </a:xfrm>
          <a:prstGeom prst="rect">
            <a:avLst/>
          </a:prstGeom>
        </p:spPr>
      </p:pic>
    </p:spTree>
    <p:extLst>
      <p:ext uri="{BB962C8B-B14F-4D97-AF65-F5344CB8AC3E}">
        <p14:creationId xmlns:p14="http://schemas.microsoft.com/office/powerpoint/2010/main" val="27161290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OBEO Corpora</a:t>
            </a:r>
          </a:p>
          <a:p>
            <a:pPr lvl="1"/>
            <a:r>
              <a:rPr lang="en-US" dirty="0" smtClean="0"/>
              <a:t>EMF (Eclipse Modeling Framework)</a:t>
            </a:r>
          </a:p>
          <a:p>
            <a:pPr lvl="2"/>
            <a:r>
              <a:rPr lang="en-US" dirty="0" smtClean="0"/>
              <a:t>The EMF project is a modeling framework and code generation facility for building tools and other applications based on a structured data model</a:t>
            </a:r>
          </a:p>
          <a:p>
            <a:pPr lvl="2"/>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pPr lvl="1"/>
            <a:r>
              <a:rPr lang="en-US" dirty="0" smtClean="0"/>
              <a:t>SIRIUS</a:t>
            </a:r>
          </a:p>
          <a:p>
            <a:pPr lvl="2"/>
            <a:r>
              <a:rPr lang="en-US" dirty="0" smtClean="0"/>
              <a:t>Is </a:t>
            </a:r>
            <a:r>
              <a:rPr lang="en-US" dirty="0"/>
              <a:t>an Eclipse project based </a:t>
            </a:r>
            <a:r>
              <a:rPr lang="en-US" dirty="0" smtClean="0"/>
              <a:t>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OBEO Corpora</a:t>
            </a:r>
          </a:p>
          <a:p>
            <a:pPr lvl="1"/>
            <a:r>
              <a:rPr lang="en-US" b="1" i="1" dirty="0" smtClean="0"/>
              <a:t>Java Concepts</a:t>
            </a:r>
            <a:r>
              <a:rPr lang="en-US" dirty="0" smtClean="0"/>
              <a:t>: a list of Java identifiers (i.e., classes, interfaces, methods, etc.) related to Sirius</a:t>
            </a:r>
          </a:p>
          <a:p>
            <a:pPr lvl="1"/>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pPr lvl="1"/>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a:t>The prototype can be accessed on the </a:t>
            </a:r>
            <a:r>
              <a:rPr lang="en-US" dirty="0" err="1"/>
              <a:t>GitHub</a:t>
            </a:r>
            <a:r>
              <a:rPr lang="en-US" dirty="0"/>
              <a:t> Model Writer repository</a:t>
            </a:r>
            <a:r>
              <a:rPr lang="en-US" dirty="0" smtClean="0"/>
              <a:t>:</a:t>
            </a:r>
          </a:p>
          <a:p>
            <a:pPr lvl="2"/>
            <a:r>
              <a:rPr lang="en-US" dirty="0" smtClean="0">
                <a:hlinkClick r:id="rId2"/>
              </a:rPr>
              <a:t>https</a:t>
            </a:r>
            <a:r>
              <a:rPr lang="en-US" dirty="0">
                <a:hlinkClick r:id="rId2"/>
              </a:rPr>
              <a:t>://github.com/ModelWriter/WP6/tree/master/EcoreConcepts-JavaConcepts-Annotator</a:t>
            </a:r>
            <a:r>
              <a:rPr lang="en-US" dirty="0"/>
              <a:t> </a:t>
            </a:r>
          </a:p>
          <a:p>
            <a:pPr lvl="1"/>
            <a:endParaRPr lang="en-US" dirty="0" smtClean="0"/>
          </a:p>
        </p:txBody>
      </p:sp>
    </p:spTree>
    <p:extLst>
      <p:ext uri="{BB962C8B-B14F-4D97-AF65-F5344CB8AC3E}">
        <p14:creationId xmlns:p14="http://schemas.microsoft.com/office/powerpoint/2010/main" val="15143245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WP3</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3683865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50"/>
          </a:xfrm>
          <a:prstGeom prst="rect">
            <a:avLst/>
          </a:prstGeom>
        </p:spPr>
      </p:pic>
    </p:spTree>
    <p:extLst>
      <p:ext uri="{BB962C8B-B14F-4D97-AF65-F5344CB8AC3E}">
        <p14:creationId xmlns:p14="http://schemas.microsoft.com/office/powerpoint/2010/main" val="13267128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2006/documentManagement/types"/>
    <ds:schemaRef ds:uri="194ccb06-a9bd-44be-8233-5ea8b072108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3232</TotalTime>
  <Words>7617</Words>
  <Application>Microsoft Office PowerPoint</Application>
  <PresentationFormat>On-screen Show (4:3)</PresentationFormat>
  <Paragraphs>1189</Paragraphs>
  <Slides>194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194</vt:i4>
      </vt:variant>
    </vt:vector>
  </HeadingPairs>
  <TitlesOfParts>
    <vt:vector size="201" baseType="lpstr">
      <vt:lpstr>Arial Unicode MS</vt:lpstr>
      <vt:lpstr>Arial</vt:lpstr>
      <vt:lpstr>Calibri</vt:lpstr>
      <vt:lpstr>Gill Sans MT</vt:lpstr>
      <vt:lpstr>Times New Roman</vt:lpstr>
      <vt:lpstr>Wingdings</vt:lpstr>
      <vt:lpstr>ITEA 3 PowerPoint template_small</vt:lpstr>
      <vt:lpstr>ModelWriter Text &amp; Model-Synchronized Document Engineering Platform</vt:lpstr>
      <vt:lpstr>1 Introduction</vt:lpstr>
      <vt:lpstr>Participants ModelWriter #1 Review</vt:lpstr>
      <vt:lpstr>Agenda - Doç.Dr. TANSEL ÖZYER </vt:lpstr>
      <vt:lpstr>Agenda - Doç.Dr. PINAR KARAGÖZ </vt:lpstr>
      <vt:lpstr>2 Overview of the Project</vt:lpstr>
      <vt:lpstr>PowerPoint Presentation</vt:lpstr>
      <vt:lpstr>Industrialization Triangle in ModelWriter Open Source Software</vt:lpstr>
      <vt:lpstr>ModelWriter Project Overview</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First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Is it possible to extract knowledge from texts fragments based on a given ontology (model) ?</vt:lpstr>
      <vt:lpstr>PowerPoint Presentation</vt:lpstr>
      <vt:lpstr>PowerPoint Presentation</vt:lpstr>
      <vt:lpstr>What about configuration/formalization of the platform?</vt:lpstr>
      <vt:lpstr>PowerPoint Presentation</vt:lpstr>
      <vt:lpstr>Is it possible to vizualize the trace links?</vt:lpstr>
      <vt:lpstr>PowerPoint Presentation</vt:lpstr>
      <vt:lpstr>Thank you for your attention We value your opinion and questions.</vt:lpstr>
      <vt:lpstr>4 Progress on Workpackages</vt:lpstr>
      <vt:lpstr>PowerPoint Presentation</vt:lpstr>
      <vt:lpstr>WP1</vt:lpstr>
      <vt:lpstr>T.1.1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T1.8 Technical Risk Assessment</vt:lpstr>
      <vt:lpstr>PowerPoint Presentation</vt:lpstr>
      <vt:lpstr>WP2</vt:lpstr>
      <vt:lpstr>T2.1 Data Collection</vt:lpstr>
      <vt:lpstr>T2.1 Data Collection</vt:lpstr>
      <vt:lpstr>T2.2 Semantic Parsing</vt:lpstr>
      <vt:lpstr>T2.3 Natural Language Generation</vt:lpstr>
      <vt:lpstr>Semantic Annotation: Creating and Maintaining  Synchronization Links, Checking their Consistency    </vt:lpstr>
      <vt:lpstr>PowerPoint Presentation</vt:lpstr>
      <vt:lpstr>Creating Synchronization Links </vt:lpstr>
      <vt:lpstr>Checking the Consistency of Synchronization Links</vt:lpstr>
      <vt:lpstr>Maintaining Synchronization Links </vt:lpstr>
      <vt:lpstr>Semantic Annotation, Links Synchronization and Consistency Check</vt:lpstr>
      <vt:lpstr>Semantic Annotation, Links Synchronization and Consistency Check</vt:lpstr>
      <vt:lpstr>Semantic Annotation</vt:lpstr>
      <vt:lpstr>Semantic Annotation</vt:lpstr>
      <vt:lpstr>Semantic Annotation</vt:lpstr>
      <vt:lpstr>Semantic Annotation</vt:lpstr>
      <vt:lpstr>Semantic Annotation</vt:lpstr>
      <vt:lpstr>Semantic Annotation</vt:lpstr>
      <vt:lpstr>Semantic Annotation</vt:lpstr>
      <vt:lpstr>PowerPoint Presentation</vt:lpstr>
      <vt:lpstr>WP3</vt:lpstr>
      <vt:lpstr>Tasks</vt:lpstr>
      <vt:lpstr>PowerPoint Presentation</vt:lpstr>
      <vt:lpstr>PowerPoint Presentation</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T3.3, T3.4, T3.5, T3.6 (UNIT + KOCSISTEM)</vt:lpstr>
      <vt:lpstr>T3.3, T3.4, T3.5, T3.6 (UNIT + KOCSISTEM)</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PowerPoint Presentation</vt:lpstr>
      <vt:lpstr>WP5</vt:lpstr>
      <vt:lpstr>WP5</vt:lpstr>
      <vt:lpstr>T5.1 Communication Management and Infrastructure</vt:lpstr>
      <vt:lpstr>T5.2 Project Coordination and Reporting </vt:lpstr>
      <vt:lpstr>T5.3 – Project Controls</vt:lpstr>
      <vt:lpstr>PowerPoint Presentation</vt:lpstr>
      <vt:lpstr>WP6 ModelWriter Functional Architecture</vt:lpstr>
      <vt:lpstr>WP6 Text connectors</vt:lpstr>
      <vt:lpstr>WP6 Model connectors</vt:lpstr>
      <vt:lpstr>WP6 Text semantic parsing and text generator</vt:lpstr>
      <vt:lpstr>WP6 Model Integration</vt:lpstr>
      <vt:lpstr>WP6 Knowledge Semantic services</vt:lpstr>
      <vt:lpstr>WP6 Knowledge base repository and engine</vt:lpstr>
      <vt:lpstr>WP6 Editors and GUI (Model and Writer parts)</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675</cp:revision>
  <dcterms:created xsi:type="dcterms:W3CDTF">2014-11-11T13:03:42Z</dcterms:created>
  <dcterms:modified xsi:type="dcterms:W3CDTF">2015-12-04T13:09:14Z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